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sldIdLst>
    <p:sldId id="259" r:id="rId4"/>
    <p:sldId id="299" r:id="rId5"/>
    <p:sldId id="256" r:id="rId6"/>
  </p:sldIdLst>
  <p:sldSz cx="10287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yn Casey" userId="339dc7ee-b06b-4291-ae4f-b3e08f94be63" providerId="ADAL" clId="{0A4137A6-99C4-4F81-9B3F-5E65DAE0CFC2}"/>
    <pc:docChg chg="modSld">
      <pc:chgData name="Taryn Casey" userId="339dc7ee-b06b-4291-ae4f-b3e08f94be63" providerId="ADAL" clId="{0A4137A6-99C4-4F81-9B3F-5E65DAE0CFC2}" dt="2022-11-30T06:09:17.585" v="2" actId="1076"/>
      <pc:docMkLst>
        <pc:docMk/>
      </pc:docMkLst>
      <pc:sldChg chg="modSp mod">
        <pc:chgData name="Taryn Casey" userId="339dc7ee-b06b-4291-ae4f-b3e08f94be63" providerId="ADAL" clId="{0A4137A6-99C4-4F81-9B3F-5E65DAE0CFC2}" dt="2022-11-30T06:09:17.585" v="2" actId="1076"/>
        <pc:sldMkLst>
          <pc:docMk/>
          <pc:sldMk cId="962913310" sldId="259"/>
        </pc:sldMkLst>
        <pc:spChg chg="mod">
          <ac:chgData name="Taryn Casey" userId="339dc7ee-b06b-4291-ae4f-b3e08f94be63" providerId="ADAL" clId="{0A4137A6-99C4-4F81-9B3F-5E65DAE0CFC2}" dt="2022-11-30T06:09:14.776" v="1" actId="20577"/>
          <ac:spMkLst>
            <pc:docMk/>
            <pc:sldMk cId="962913310" sldId="259"/>
            <ac:spMk id="12" creationId="{CFA4C9AC-C2BB-F10C-30FC-36B32CBB5F3E}"/>
          </ac:spMkLst>
        </pc:spChg>
        <pc:spChg chg="mod">
          <ac:chgData name="Taryn Casey" userId="339dc7ee-b06b-4291-ae4f-b3e08f94be63" providerId="ADAL" clId="{0A4137A6-99C4-4F81-9B3F-5E65DAE0CFC2}" dt="2022-11-30T06:09:17.585" v="2" actId="1076"/>
          <ac:spMkLst>
            <pc:docMk/>
            <pc:sldMk cId="962913310" sldId="259"/>
            <ac:spMk id="13" creationId="{14BE2EC2-527F-B212-A3D2-371384A41CD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683545"/>
            <a:ext cx="8743950" cy="3581400"/>
          </a:xfrm>
        </p:spPr>
        <p:txBody>
          <a:bodyPr anchor="b"/>
          <a:lstStyle>
            <a:lvl1pPr algn="ctr">
              <a:defRPr sz="6750"/>
            </a:lvl1pPr>
          </a:lstStyle>
          <a:p>
            <a:r>
              <a:rPr lang="en-US"/>
              <a:t>Click to edit Master title style</a:t>
            </a:r>
            <a:endParaRPr lang="en-US" dirty="0"/>
          </a:p>
        </p:txBody>
      </p:sp>
      <p:sp>
        <p:nvSpPr>
          <p:cNvPr id="3" name="Subtitle 2"/>
          <p:cNvSpPr>
            <a:spLocks noGrp="1"/>
          </p:cNvSpPr>
          <p:nvPr>
            <p:ph type="subTitle" idx="1"/>
          </p:nvPr>
        </p:nvSpPr>
        <p:spPr>
          <a:xfrm>
            <a:off x="1285875" y="5403057"/>
            <a:ext cx="7715250" cy="2483643"/>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A337DD-65D7-4C0A-B2A1-9C2CC037CD14}"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387794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337DD-65D7-4C0A-B2A1-9C2CC037CD14}"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128224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547688"/>
            <a:ext cx="2218134"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7232" y="547688"/>
            <a:ext cx="6525816"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337DD-65D7-4C0A-B2A1-9C2CC037CD14}"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740577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985073" y="1683545"/>
            <a:ext cx="5988037" cy="3581400"/>
          </a:xfrm>
        </p:spPr>
        <p:txBody>
          <a:bodyPr anchor="b">
            <a:noAutofit/>
          </a:bodyPr>
          <a:lstStyle>
            <a:lvl1pPr algn="l">
              <a:defRPr sz="358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985073" y="5403058"/>
            <a:ext cx="8016053" cy="1210013"/>
          </a:xfrm>
        </p:spPr>
        <p:txBody>
          <a:bodyPr>
            <a:noAutofit/>
          </a:bodyPr>
          <a:lstStyle>
            <a:lvl1pPr marL="0" indent="0" algn="l">
              <a:buNone/>
              <a:defRPr sz="1909">
                <a:latin typeface="+mn-lt"/>
              </a:defRPr>
            </a:lvl1pPr>
            <a:lvl2pPr marL="272765" indent="0" algn="ctr">
              <a:buNone/>
              <a:defRPr sz="1193"/>
            </a:lvl2pPr>
            <a:lvl3pPr marL="545529" indent="0" algn="ctr">
              <a:buNone/>
              <a:defRPr sz="1074"/>
            </a:lvl3pPr>
            <a:lvl4pPr marL="818294" indent="0" algn="ctr">
              <a:buNone/>
              <a:defRPr sz="954"/>
            </a:lvl4pPr>
            <a:lvl5pPr marL="1091059" indent="0" algn="ctr">
              <a:buNone/>
              <a:defRPr sz="954"/>
            </a:lvl5pPr>
            <a:lvl6pPr marL="1363824" indent="0" algn="ctr">
              <a:buNone/>
              <a:defRPr sz="954"/>
            </a:lvl6pPr>
            <a:lvl7pPr marL="1636588" indent="0" algn="ctr">
              <a:buNone/>
              <a:defRPr sz="954"/>
            </a:lvl7pPr>
            <a:lvl8pPr marL="1909353" indent="0" algn="ctr">
              <a:buNone/>
              <a:defRPr sz="954"/>
            </a:lvl8pPr>
            <a:lvl9pPr marL="2182118" indent="0" algn="ctr">
              <a:buNone/>
              <a:defRPr sz="954"/>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1" y="6858000"/>
            <a:ext cx="10287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4"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492537" y="7440045"/>
            <a:ext cx="1308836" cy="2326821"/>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4"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2" y="6857999"/>
            <a:ext cx="943741" cy="167776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2" y="8609239"/>
            <a:ext cx="943741" cy="167776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973110" y="-5128"/>
            <a:ext cx="3313890" cy="4747533"/>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1"/>
            <a:ext cx="985072" cy="1751239"/>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9301928" y="6871062"/>
            <a:ext cx="985072" cy="3415938"/>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Tree>
    <p:extLst>
      <p:ext uri="{BB962C8B-B14F-4D97-AF65-F5344CB8AC3E}">
        <p14:creationId xmlns:p14="http://schemas.microsoft.com/office/powerpoint/2010/main" val="3223493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3" y="3026201"/>
            <a:ext cx="8251185" cy="5050222"/>
          </a:xfrm>
        </p:spPr>
        <p:txBody>
          <a:bodyPr>
            <a:noAutofit/>
          </a:bodyPr>
          <a:lstStyle>
            <a:lvl1pPr marL="0" indent="0">
              <a:buNone/>
              <a:defRPr>
                <a:latin typeface="+mn-lt"/>
              </a:defRPr>
            </a:lvl1pPr>
            <a:lvl2pPr marL="272765" indent="0">
              <a:buNone/>
              <a:defRPr>
                <a:latin typeface="+mn-lt"/>
              </a:defRPr>
            </a:lvl2pPr>
            <a:lvl3pPr marL="545529" indent="0">
              <a:buNone/>
              <a:defRPr>
                <a:latin typeface="+mn-lt"/>
              </a:defRPr>
            </a:lvl3pPr>
            <a:lvl4pPr marL="818294" indent="0">
              <a:buNone/>
              <a:defRPr>
                <a:latin typeface="+mn-lt"/>
              </a:defRPr>
            </a:lvl4pPr>
            <a:lvl5pPr marL="109105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7240131" y="1"/>
            <a:ext cx="3046870" cy="541665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7240131" y="4870344"/>
            <a:ext cx="3046870" cy="541665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2" y="0"/>
            <a:ext cx="787941" cy="1400784"/>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819266" y="8386355"/>
            <a:ext cx="1326695" cy="1900646"/>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70" y="9534526"/>
            <a:ext cx="2314575" cy="547687"/>
          </a:xfrm>
          <a:prstGeom prst="rect">
            <a:avLst/>
          </a:prstGeom>
        </p:spPr>
        <p:txBody>
          <a:bodyPr vert="horz" lIns="91440" tIns="45720" rIns="91440" bIns="45720" rtlCol="0" anchor="ctr">
            <a:noAutofit/>
          </a:bodyPr>
          <a:lstStyle>
            <a:lvl1pPr algn="l">
              <a:defRPr sz="716">
                <a:solidFill>
                  <a:schemeClr val="accent3"/>
                </a:solidFill>
                <a:latin typeface="+mn-lt"/>
              </a:defRPr>
            </a:lvl1pPr>
          </a:lstStyle>
          <a:p>
            <a:fld id="{47EAC134-3EEC-427E-9C13-CE21961E4BC0}"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21510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3429004"/>
            <a:ext cx="1030119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4"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7254325" y="4870344"/>
            <a:ext cx="3046870" cy="541665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2" y="0"/>
            <a:ext cx="787941" cy="1400784"/>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7977741" y="1119738"/>
            <a:ext cx="3428998" cy="118952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985072" y="3979752"/>
            <a:ext cx="8251186" cy="5154725"/>
          </a:xfrm>
        </p:spPr>
        <p:txBody>
          <a:bodyPr>
            <a:noAutofit/>
          </a:bodyPr>
          <a:lstStyle>
            <a:lvl1pPr marL="0" indent="0">
              <a:lnSpc>
                <a:spcPct val="150000"/>
              </a:lnSpc>
              <a:buNone/>
              <a:defRPr sz="1432">
                <a:solidFill>
                  <a:schemeClr val="bg1"/>
                </a:solidFill>
                <a:latin typeface="+mn-lt"/>
              </a:defRPr>
            </a:lvl1pPr>
            <a:lvl2pPr marL="272765" indent="0">
              <a:buNone/>
              <a:defRPr sz="1193">
                <a:solidFill>
                  <a:schemeClr val="tx1">
                    <a:tint val="75000"/>
                  </a:schemeClr>
                </a:solidFill>
              </a:defRPr>
            </a:lvl2pPr>
            <a:lvl3pPr marL="545529" indent="0">
              <a:buNone/>
              <a:defRPr sz="1074">
                <a:solidFill>
                  <a:schemeClr val="tx1">
                    <a:tint val="75000"/>
                  </a:schemeClr>
                </a:solidFill>
              </a:defRPr>
            </a:lvl3pPr>
            <a:lvl4pPr marL="818294" indent="0">
              <a:buNone/>
              <a:defRPr sz="954">
                <a:solidFill>
                  <a:schemeClr val="tx1">
                    <a:tint val="75000"/>
                  </a:schemeClr>
                </a:solidFill>
              </a:defRPr>
            </a:lvl4pPr>
            <a:lvl5pPr marL="1091059" indent="0">
              <a:buNone/>
              <a:defRPr sz="954">
                <a:solidFill>
                  <a:schemeClr val="tx1">
                    <a:tint val="75000"/>
                  </a:schemeClr>
                </a:solidFill>
              </a:defRPr>
            </a:lvl5pPr>
            <a:lvl6pPr marL="1363824" indent="0">
              <a:buNone/>
              <a:defRPr sz="954">
                <a:solidFill>
                  <a:schemeClr val="tx1">
                    <a:tint val="75000"/>
                  </a:schemeClr>
                </a:solidFill>
              </a:defRPr>
            </a:lvl6pPr>
            <a:lvl7pPr marL="1636588" indent="0">
              <a:buNone/>
              <a:defRPr sz="954">
                <a:solidFill>
                  <a:schemeClr val="tx1">
                    <a:tint val="75000"/>
                  </a:schemeClr>
                </a:solidFill>
              </a:defRPr>
            </a:lvl7pPr>
            <a:lvl8pPr marL="1909353" indent="0">
              <a:buNone/>
              <a:defRPr sz="954">
                <a:solidFill>
                  <a:schemeClr val="tx1">
                    <a:tint val="75000"/>
                  </a:schemeClr>
                </a:solidFill>
              </a:defRPr>
            </a:lvl8pPr>
            <a:lvl9pPr marL="2182118" indent="0">
              <a:buNone/>
              <a:defRPr sz="95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a:xfrm>
            <a:off x="321470" y="9534526"/>
            <a:ext cx="2314575" cy="547687"/>
          </a:xfrm>
          <a:prstGeom prst="rect">
            <a:avLst/>
          </a:prstGeom>
        </p:spPr>
        <p:txBody>
          <a:bodyPr>
            <a:noAutofit/>
          </a:bodyPr>
          <a:lstStyle>
            <a:lvl1pPr>
              <a:defRPr>
                <a:solidFill>
                  <a:schemeClr val="accent2"/>
                </a:solidFill>
                <a:latin typeface="+mn-lt"/>
              </a:defRPr>
            </a:lvl1pPr>
          </a:lstStyle>
          <a:p>
            <a:fld id="{41D570F9-97BA-4B93-BD7C-66765CF6751E}" type="datetime1">
              <a:rPr lang="en-US" smtClean="0"/>
              <a:t>11/30/2022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a:xfrm>
            <a:off x="3407570" y="9534526"/>
            <a:ext cx="3471862" cy="547687"/>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8611581" y="9534526"/>
            <a:ext cx="1353950" cy="547687"/>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012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6771507" cy="10287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985073" y="1589100"/>
            <a:ext cx="5269989" cy="3581400"/>
          </a:xfrm>
        </p:spPr>
        <p:txBody>
          <a:bodyPr anchor="b">
            <a:noAutofit/>
          </a:bodyPr>
          <a:lstStyle>
            <a:lvl1pPr algn="l">
              <a:defRPr sz="358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985073" y="5308613"/>
            <a:ext cx="5269989" cy="2109152"/>
          </a:xfrm>
        </p:spPr>
        <p:txBody>
          <a:bodyPr>
            <a:noAutofit/>
          </a:bodyPr>
          <a:lstStyle>
            <a:lvl1pPr marL="0" indent="0" algn="l">
              <a:buNone/>
              <a:defRPr sz="1909">
                <a:solidFill>
                  <a:schemeClr val="bg1"/>
                </a:solidFill>
                <a:latin typeface="+mn-lt"/>
              </a:defRPr>
            </a:lvl1pPr>
            <a:lvl2pPr marL="272765" indent="0" algn="ctr">
              <a:buNone/>
              <a:defRPr sz="1193"/>
            </a:lvl2pPr>
            <a:lvl3pPr marL="545529" indent="0" algn="ctr">
              <a:buNone/>
              <a:defRPr sz="1074"/>
            </a:lvl3pPr>
            <a:lvl4pPr marL="818294" indent="0" algn="ctr">
              <a:buNone/>
              <a:defRPr sz="954"/>
            </a:lvl4pPr>
            <a:lvl5pPr marL="1091059" indent="0" algn="ctr">
              <a:buNone/>
              <a:defRPr sz="954"/>
            </a:lvl5pPr>
            <a:lvl6pPr marL="1363824" indent="0" algn="ctr">
              <a:buNone/>
              <a:defRPr sz="954"/>
            </a:lvl6pPr>
            <a:lvl7pPr marL="1636588" indent="0" algn="ctr">
              <a:buNone/>
              <a:defRPr sz="954"/>
            </a:lvl7pPr>
            <a:lvl8pPr marL="1909353" indent="0" algn="ctr">
              <a:buNone/>
              <a:defRPr sz="954"/>
            </a:lvl8pPr>
            <a:lvl9pPr marL="2182118" indent="0" algn="ctr">
              <a:buNone/>
              <a:defRPr sz="954"/>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5996768" y="4112603"/>
            <a:ext cx="4548527" cy="2061795"/>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7240131" y="1"/>
            <a:ext cx="3046870" cy="541665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7240131" y="4870344"/>
            <a:ext cx="3046870" cy="541665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Tree>
    <p:extLst>
      <p:ext uri="{BB962C8B-B14F-4D97-AF65-F5344CB8AC3E}">
        <p14:creationId xmlns:p14="http://schemas.microsoft.com/office/powerpoint/2010/main" val="3260297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3" y="3131343"/>
            <a:ext cx="8251185" cy="5050222"/>
          </a:xfrm>
        </p:spPr>
        <p:txBody>
          <a:bodyPr>
            <a:noAutofit/>
          </a:bodyPr>
          <a:lstStyle>
            <a:lvl1pPr marL="0" indent="0">
              <a:buNone/>
              <a:defRPr>
                <a:latin typeface="+mn-lt"/>
              </a:defRPr>
            </a:lvl1pPr>
            <a:lvl2pPr marL="272765" indent="0">
              <a:buNone/>
              <a:defRPr>
                <a:latin typeface="+mn-lt"/>
              </a:defRPr>
            </a:lvl2pPr>
            <a:lvl3pPr marL="545529" indent="0">
              <a:buNone/>
              <a:defRPr>
                <a:latin typeface="+mn-lt"/>
              </a:defRPr>
            </a:lvl3pPr>
            <a:lvl4pPr marL="818294" indent="0">
              <a:buNone/>
              <a:defRPr>
                <a:latin typeface="+mn-lt"/>
              </a:defRPr>
            </a:lvl4pPr>
            <a:lvl5pPr marL="109105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7240131" y="1"/>
            <a:ext cx="3046870" cy="541665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184893" y="6055238"/>
            <a:ext cx="5416656" cy="3046870"/>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69" y="9534526"/>
            <a:ext cx="1435234" cy="547687"/>
          </a:xfrm>
          <a:prstGeom prst="rect">
            <a:avLst/>
          </a:prstGeom>
        </p:spPr>
        <p:txBody>
          <a:bodyPr vert="horz" lIns="91440" tIns="45720" rIns="91440" bIns="45720" rtlCol="0" anchor="ctr">
            <a:noAutofit/>
          </a:bodyPr>
          <a:lstStyle>
            <a:lvl1pPr algn="l">
              <a:defRPr sz="716">
                <a:solidFill>
                  <a:schemeClr val="accent2"/>
                </a:solidFill>
                <a:latin typeface="+mn-lt"/>
              </a:defRPr>
            </a:lvl1pPr>
          </a:lstStyle>
          <a:p>
            <a:fld id="{D2F77BD9-02AB-44A2-8AC7-3CD4FB158E6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674395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8573159" y="644728"/>
            <a:ext cx="2358570" cy="1069113"/>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3" y="3131346"/>
            <a:ext cx="8251185" cy="5050219"/>
          </a:xfrm>
        </p:spPr>
        <p:txBody>
          <a:bodyPr>
            <a:noAutofit/>
          </a:bodyPr>
          <a:lstStyle>
            <a:lvl1pPr marL="0" indent="0">
              <a:buNone/>
              <a:defRPr>
                <a:latin typeface="+mn-lt"/>
              </a:defRPr>
            </a:lvl1pPr>
            <a:lvl2pPr marL="272765" indent="0">
              <a:buNone/>
              <a:defRPr>
                <a:latin typeface="+mn-lt"/>
              </a:defRPr>
            </a:lvl2pPr>
            <a:lvl3pPr marL="545529" indent="0">
              <a:buNone/>
              <a:defRPr>
                <a:latin typeface="+mn-lt"/>
              </a:defRPr>
            </a:lvl3pPr>
            <a:lvl4pPr marL="818294" indent="0">
              <a:buNone/>
              <a:defRPr>
                <a:latin typeface="+mn-lt"/>
              </a:defRPr>
            </a:lvl4pPr>
            <a:lvl5pPr marL="109105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69" y="9534526"/>
            <a:ext cx="1435234" cy="547687"/>
          </a:xfrm>
          <a:prstGeom prst="rect">
            <a:avLst/>
          </a:prstGeom>
        </p:spPr>
        <p:txBody>
          <a:bodyPr vert="horz" lIns="91440" tIns="45720" rIns="91440" bIns="45720" rtlCol="0" anchor="ctr">
            <a:noAutofit/>
          </a:bodyPr>
          <a:lstStyle>
            <a:lvl1pPr algn="l">
              <a:defRPr sz="716">
                <a:solidFill>
                  <a:schemeClr val="accent3"/>
                </a:solidFill>
                <a:latin typeface="+mn-lt"/>
              </a:defRPr>
            </a:lvl1pPr>
          </a:lstStyle>
          <a:p>
            <a:fld id="{1AC14897-E5E7-45F6-87E2-A736680B372C}"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31198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517671" y="2526507"/>
            <a:ext cx="7251659" cy="4215690"/>
          </a:xfrm>
        </p:spPr>
        <p:txBody>
          <a:bodyPr>
            <a:noAutofit/>
          </a:bodyPr>
          <a:lstStyle>
            <a:lvl1pPr algn="ctr">
              <a:lnSpc>
                <a:spcPct val="100000"/>
              </a:lnSpc>
              <a:defRPr sz="2744">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21470" y="779109"/>
            <a:ext cx="1151125" cy="1641782"/>
          </a:xfrm>
        </p:spPr>
        <p:txBody>
          <a:bodyPr>
            <a:noAutofit/>
          </a:bodyPr>
          <a:lstStyle>
            <a:lvl1pPr marL="0" indent="0" algn="ctr">
              <a:buNone/>
              <a:defRPr sz="14258" b="1">
                <a:solidFill>
                  <a:schemeClr val="accent1">
                    <a:lumMod val="75000"/>
                  </a:schemeClr>
                </a:solidFill>
                <a:latin typeface="Tenorite" pitchFamily="2" charset="0"/>
              </a:defRPr>
            </a:lvl1pPr>
            <a:lvl2pPr marL="272765" indent="0">
              <a:buNone/>
              <a:defRPr b="1">
                <a:solidFill>
                  <a:schemeClr val="bg1"/>
                </a:solidFill>
                <a:latin typeface="Tenorite" pitchFamily="2" charset="0"/>
              </a:defRPr>
            </a:lvl2pPr>
            <a:lvl3pPr marL="545529" indent="0">
              <a:buNone/>
              <a:defRPr b="1">
                <a:solidFill>
                  <a:schemeClr val="bg1"/>
                </a:solidFill>
                <a:latin typeface="Tenorite" pitchFamily="2" charset="0"/>
              </a:defRPr>
            </a:lvl3pPr>
            <a:lvl4pPr marL="818294" indent="0">
              <a:buNone/>
              <a:defRPr b="1">
                <a:solidFill>
                  <a:schemeClr val="bg1"/>
                </a:solidFill>
                <a:latin typeface="Tenorite" pitchFamily="2" charset="0"/>
              </a:defRPr>
            </a:lvl4pPr>
            <a:lvl5pPr marL="1091059"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5806529" y="6741320"/>
            <a:ext cx="2962870" cy="1019175"/>
          </a:xfrm>
        </p:spPr>
        <p:txBody>
          <a:bodyPr>
            <a:noAutofit/>
          </a:bodyPr>
          <a:lstStyle>
            <a:lvl1pPr marL="0" indent="0" algn="r">
              <a:buNone/>
              <a:defRPr sz="1193">
                <a:solidFill>
                  <a:schemeClr val="bg1"/>
                </a:solidFill>
                <a:latin typeface="+mn-lt"/>
              </a:defRPr>
            </a:lvl1pPr>
            <a:lvl2pPr marL="272765" indent="0" algn="r">
              <a:buNone/>
              <a:defRPr sz="1074">
                <a:solidFill>
                  <a:schemeClr val="bg1"/>
                </a:solidFill>
                <a:latin typeface="Tenorite" pitchFamily="2" charset="0"/>
              </a:defRPr>
            </a:lvl2pPr>
            <a:lvl3pPr marL="545529" indent="0" algn="r">
              <a:buNone/>
              <a:defRPr sz="954">
                <a:solidFill>
                  <a:schemeClr val="bg1"/>
                </a:solidFill>
                <a:latin typeface="Tenorite" pitchFamily="2" charset="0"/>
              </a:defRPr>
            </a:lvl3pPr>
            <a:lvl4pPr marL="818294" indent="0" algn="r">
              <a:buNone/>
              <a:defRPr sz="835">
                <a:solidFill>
                  <a:schemeClr val="bg1"/>
                </a:solidFill>
                <a:latin typeface="Tenorite" pitchFamily="2" charset="0"/>
              </a:defRPr>
            </a:lvl4pPr>
            <a:lvl5pPr marL="1091059" indent="0" algn="r">
              <a:buNone/>
              <a:defRPr sz="835">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8951432" y="5099539"/>
            <a:ext cx="1151125" cy="1641782"/>
          </a:xfrm>
        </p:spPr>
        <p:txBody>
          <a:bodyPr>
            <a:noAutofit/>
          </a:bodyPr>
          <a:lstStyle>
            <a:lvl1pPr marL="0" indent="0" algn="ctr">
              <a:buNone/>
              <a:defRPr sz="14258" b="1">
                <a:solidFill>
                  <a:schemeClr val="accent1">
                    <a:lumMod val="75000"/>
                  </a:schemeClr>
                </a:solidFill>
                <a:latin typeface="Tenorite" pitchFamily="2" charset="0"/>
              </a:defRPr>
            </a:lvl1pPr>
            <a:lvl2pPr marL="272765" indent="0">
              <a:buNone/>
              <a:defRPr b="1">
                <a:solidFill>
                  <a:schemeClr val="bg1"/>
                </a:solidFill>
                <a:latin typeface="Tenorite" pitchFamily="2" charset="0"/>
              </a:defRPr>
            </a:lvl2pPr>
            <a:lvl3pPr marL="545529" indent="0">
              <a:buNone/>
              <a:defRPr b="1">
                <a:solidFill>
                  <a:schemeClr val="bg1"/>
                </a:solidFill>
                <a:latin typeface="Tenorite" pitchFamily="2" charset="0"/>
              </a:defRPr>
            </a:lvl3pPr>
            <a:lvl4pPr marL="818294" indent="0">
              <a:buNone/>
              <a:defRPr b="1">
                <a:solidFill>
                  <a:schemeClr val="bg1"/>
                </a:solidFill>
                <a:latin typeface="Tenorite" pitchFamily="2" charset="0"/>
              </a:defRPr>
            </a:lvl4pPr>
            <a:lvl5pPr marL="1091059"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21470" y="9534526"/>
            <a:ext cx="2314575" cy="547687"/>
          </a:xfrm>
          <a:prstGeom prst="rect">
            <a:avLst/>
          </a:prstGeom>
        </p:spPr>
        <p:txBody>
          <a:bodyPr>
            <a:noAutofit/>
          </a:bodyPr>
          <a:lstStyle>
            <a:lvl1pPr>
              <a:defRPr>
                <a:solidFill>
                  <a:schemeClr val="accent2"/>
                </a:solidFill>
                <a:latin typeface="+mn-lt"/>
              </a:defRPr>
            </a:lvl1pPr>
          </a:lstStyle>
          <a:p>
            <a:fld id="{BB0677AD-7950-49E3-AB24-0CAB3FB4196E}"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3407570" y="9534526"/>
            <a:ext cx="3471862" cy="547687"/>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300343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1" y="-2495"/>
            <a:ext cx="8316854" cy="102894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4"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633176" y="571500"/>
            <a:ext cx="7088870" cy="1988345"/>
          </a:xfrm>
        </p:spPr>
        <p:txBody>
          <a:bodyPr lIns="0" anchor="b">
            <a:noAutofit/>
          </a:bodyPr>
          <a:lstStyle>
            <a:lvl1pPr>
              <a:defRPr sz="2863"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633174" y="3341637"/>
            <a:ext cx="1012815" cy="1801863"/>
          </a:xfrm>
        </p:spPr>
        <p:txBody>
          <a:bodyPr>
            <a:noAutofit/>
          </a:bodyPr>
          <a:lstStyle>
            <a:lvl1pPr marL="0" indent="0">
              <a:buNone/>
              <a:defRPr sz="835">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1791577" y="3639600"/>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1791577" y="4217469"/>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4637093" y="3341637"/>
            <a:ext cx="1012815" cy="1801863"/>
          </a:xfrm>
        </p:spPr>
        <p:txBody>
          <a:bodyPr>
            <a:noAutofit/>
          </a:bodyPr>
          <a:lstStyle>
            <a:lvl1pPr marL="0" indent="0">
              <a:buNone/>
              <a:defRPr sz="835">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5797253" y="3633848"/>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5797251" y="4211717"/>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633174" y="6381410"/>
            <a:ext cx="1012815" cy="1801863"/>
          </a:xfrm>
        </p:spPr>
        <p:txBody>
          <a:bodyPr>
            <a:noAutofit/>
          </a:bodyPr>
          <a:lstStyle>
            <a:lvl1pPr marL="0" indent="0">
              <a:buNone/>
              <a:defRPr sz="835">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1791577" y="6748190"/>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1791577" y="7326059"/>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4637093" y="6381410"/>
            <a:ext cx="1012815" cy="1801863"/>
          </a:xfrm>
        </p:spPr>
        <p:txBody>
          <a:bodyPr>
            <a:noAutofit/>
          </a:bodyPr>
          <a:lstStyle>
            <a:lvl1pPr marL="0" indent="0">
              <a:buNone/>
              <a:defRPr sz="835">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5797253" y="6748190"/>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5797251" y="7326059"/>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21469" y="9534526"/>
            <a:ext cx="1324522" cy="547687"/>
          </a:xfrm>
          <a:prstGeom prst="rect">
            <a:avLst/>
          </a:prstGeom>
        </p:spPr>
        <p:txBody>
          <a:bodyPr>
            <a:noAutofit/>
          </a:bodyPr>
          <a:lstStyle>
            <a:lvl1pPr>
              <a:defRPr>
                <a:solidFill>
                  <a:schemeClr val="accent3"/>
                </a:solidFill>
                <a:latin typeface="+mn-lt"/>
              </a:defRPr>
            </a:lvl1pPr>
          </a:lstStyle>
          <a:p>
            <a:fld id="{AF01C324-1B6B-43C9-B072-0E53B21AE86C}"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422495" y="9534526"/>
            <a:ext cx="3471862" cy="547687"/>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7030407" y="9534526"/>
            <a:ext cx="985074" cy="547687"/>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7398162" y="916200"/>
            <a:ext cx="2822462" cy="985072"/>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9168556" y="2819966"/>
            <a:ext cx="1118444" cy="1988345"/>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9301929" y="-2495"/>
            <a:ext cx="985073" cy="2822462"/>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8719389" y="4106628"/>
            <a:ext cx="1165076" cy="207124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074"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8383233" y="8383233"/>
            <a:ext cx="2822462" cy="985072"/>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8316854" y="5477258"/>
            <a:ext cx="1118444" cy="1988345"/>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8316855" y="7464540"/>
            <a:ext cx="985073" cy="2822462"/>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Tree>
    <p:extLst>
      <p:ext uri="{BB962C8B-B14F-4D97-AF65-F5344CB8AC3E}">
        <p14:creationId xmlns:p14="http://schemas.microsoft.com/office/powerpoint/2010/main" val="309449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337DD-65D7-4C0A-B2A1-9C2CC037CD14}"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512412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633176" y="571500"/>
            <a:ext cx="9009682" cy="1988345"/>
          </a:xfrm>
        </p:spPr>
        <p:txBody>
          <a:bodyPr lIns="0" anchor="b">
            <a:noAutofit/>
          </a:bodyPr>
          <a:lstStyle>
            <a:lvl1pPr>
              <a:defRPr sz="2863"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633175" y="3103101"/>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633176" y="4491818"/>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633174" y="5069687"/>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2994804" y="3103101"/>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2994805" y="4491818"/>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2994804" y="5069687"/>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5356436" y="3103101"/>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5356436" y="4491818"/>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5356434" y="5069687"/>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7718064" y="3103101"/>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7718065" y="4491818"/>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7718064" y="5069687"/>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633175" y="6177827"/>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633176" y="7566544"/>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633174" y="8144413"/>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2994804" y="6177827"/>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2994805" y="7566544"/>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2994804" y="8144413"/>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5356436" y="6177827"/>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5356436" y="7566544"/>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5356434" y="8144413"/>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7718064" y="6177827"/>
            <a:ext cx="763583" cy="1358462"/>
          </a:xfrm>
        </p:spPr>
        <p:txBody>
          <a:bodyPr>
            <a:noAutofit/>
          </a:bodyPr>
          <a:lstStyle>
            <a:lvl1pPr marL="0" indent="0">
              <a:buNone/>
              <a:defRPr sz="835">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7718065" y="7566544"/>
            <a:ext cx="1924794" cy="521493"/>
          </a:xfrm>
        </p:spPr>
        <p:txBody>
          <a:bodyPr lIns="0" tIns="0" rIns="0" bIns="0" anchor="b" anchorCtr="0">
            <a:noAutofit/>
          </a:bodyPr>
          <a:lstStyle>
            <a:lvl1pPr marL="0" indent="0" algn="l">
              <a:lnSpc>
                <a:spcPct val="100000"/>
              </a:lnSpc>
              <a:spcBef>
                <a:spcPts val="0"/>
              </a:spcBef>
              <a:buNone/>
              <a:defRPr sz="1074" b="1" spc="12"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7718064" y="8144413"/>
            <a:ext cx="1924794" cy="521493"/>
          </a:xfrm>
        </p:spPr>
        <p:txBody>
          <a:bodyPr lIns="0" tIns="0" rIns="0" bIns="0">
            <a:noAutofit/>
          </a:bodyPr>
          <a:lstStyle>
            <a:lvl1pPr marL="0" indent="0" algn="l">
              <a:lnSpc>
                <a:spcPct val="100000"/>
              </a:lnSpc>
              <a:spcBef>
                <a:spcPts val="0"/>
              </a:spcBef>
              <a:buNone/>
              <a:defRPr sz="835" b="0" spc="12"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a:xfrm>
            <a:off x="321470" y="9534526"/>
            <a:ext cx="2314575" cy="547687"/>
          </a:xfrm>
          <a:prstGeom prst="rect">
            <a:avLst/>
          </a:prstGeom>
        </p:spPr>
        <p:txBody>
          <a:bodyPr>
            <a:noAutofit/>
          </a:bodyPr>
          <a:lstStyle>
            <a:lvl1pPr>
              <a:defRPr>
                <a:solidFill>
                  <a:schemeClr val="accent3"/>
                </a:solidFill>
                <a:latin typeface="+mn-lt"/>
              </a:defRPr>
            </a:lvl1pPr>
          </a:lstStyle>
          <a:p>
            <a:fld id="{B2D7231B-74CF-488C-BF7A-831BC714138F}" type="datetime1">
              <a:rPr lang="en-US" smtClean="0"/>
              <a:t>11/30/2022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a:xfrm>
            <a:off x="3407570" y="9534526"/>
            <a:ext cx="3471862" cy="547687"/>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324547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7240131" y="1"/>
            <a:ext cx="3046870" cy="541665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184893" y="6055238"/>
            <a:ext cx="5416656" cy="3046870"/>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3" y="3131343"/>
            <a:ext cx="8251185" cy="5050222"/>
          </a:xfrm>
        </p:spPr>
        <p:txBody>
          <a:bodyPr>
            <a:noAutofit/>
          </a:bodyPr>
          <a:lstStyle>
            <a:lvl1pPr marL="0" indent="0">
              <a:buNone/>
              <a:defRPr>
                <a:solidFill>
                  <a:schemeClr val="bg1"/>
                </a:solidFill>
                <a:latin typeface="+mn-lt"/>
              </a:defRPr>
            </a:lvl1pPr>
            <a:lvl2pPr marL="272765" indent="0">
              <a:buNone/>
              <a:defRPr>
                <a:solidFill>
                  <a:schemeClr val="bg1"/>
                </a:solidFill>
                <a:latin typeface="+mn-lt"/>
              </a:defRPr>
            </a:lvl2pPr>
            <a:lvl3pPr marL="545529" indent="0">
              <a:buNone/>
              <a:defRPr>
                <a:solidFill>
                  <a:schemeClr val="bg1"/>
                </a:solidFill>
                <a:latin typeface="+mn-lt"/>
              </a:defRPr>
            </a:lvl3pPr>
            <a:lvl4pPr marL="818294" indent="0">
              <a:buNone/>
              <a:defRPr>
                <a:solidFill>
                  <a:schemeClr val="bg1"/>
                </a:solidFill>
                <a:latin typeface="+mn-lt"/>
              </a:defRPr>
            </a:lvl4pPr>
            <a:lvl5pPr marL="1091059"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69" y="9534526"/>
            <a:ext cx="1435234" cy="547687"/>
          </a:xfrm>
          <a:prstGeom prst="rect">
            <a:avLst/>
          </a:prstGeom>
        </p:spPr>
        <p:txBody>
          <a:bodyPr vert="horz" lIns="91440" tIns="45720" rIns="91440" bIns="45720" rtlCol="0" anchor="ctr">
            <a:noAutofit/>
          </a:bodyPr>
          <a:lstStyle>
            <a:lvl1pPr algn="l">
              <a:defRPr sz="716">
                <a:solidFill>
                  <a:schemeClr val="accent3"/>
                </a:solidFill>
                <a:latin typeface="+mn-lt"/>
              </a:defRPr>
            </a:lvl1pPr>
          </a:lstStyle>
          <a:p>
            <a:fld id="{762D96F0-3DF6-41C1-B851-8EEB739C8D8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2"/>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373966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2" y="3792306"/>
            <a:ext cx="3934778" cy="4242919"/>
          </a:xfrm>
        </p:spPr>
        <p:txBody>
          <a:bodyPr>
            <a:noAutofit/>
          </a:bodyPr>
          <a:lstStyle>
            <a:lvl1pPr marL="0" indent="0">
              <a:buNone/>
              <a:defRPr sz="1193">
                <a:latin typeface="+mn-lt"/>
              </a:defRPr>
            </a:lvl1pPr>
            <a:lvl2pPr marL="272765" indent="0">
              <a:buNone/>
              <a:defRPr sz="1074">
                <a:latin typeface="+mn-lt"/>
              </a:defRPr>
            </a:lvl2pPr>
            <a:lvl3pPr marL="545529" indent="0">
              <a:buNone/>
              <a:defRPr sz="954">
                <a:latin typeface="+mn-lt"/>
              </a:defRPr>
            </a:lvl3pPr>
            <a:lvl4pPr marL="818294" indent="0">
              <a:buNone/>
              <a:defRPr sz="835">
                <a:latin typeface="+mn-lt"/>
              </a:defRPr>
            </a:lvl4pPr>
            <a:lvl5pPr marL="1091059" indent="0">
              <a:buNone/>
              <a:defRPr sz="835">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7240131" y="1"/>
            <a:ext cx="3046870" cy="5416656"/>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7240131" y="4870344"/>
            <a:ext cx="3046870" cy="541665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2" y="0"/>
            <a:ext cx="787941" cy="1400784"/>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819266" y="8386355"/>
            <a:ext cx="1326695" cy="1900646"/>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70" y="9534526"/>
            <a:ext cx="2314575" cy="547687"/>
          </a:xfrm>
          <a:prstGeom prst="rect">
            <a:avLst/>
          </a:prstGeom>
        </p:spPr>
        <p:txBody>
          <a:bodyPr vert="horz" lIns="91440" tIns="45720" rIns="91440" bIns="45720" rtlCol="0" anchor="ctr">
            <a:noAutofit/>
          </a:bodyPr>
          <a:lstStyle>
            <a:lvl1pPr algn="l">
              <a:defRPr sz="716">
                <a:solidFill>
                  <a:schemeClr val="accent3"/>
                </a:solidFill>
                <a:latin typeface="+mn-lt"/>
              </a:defRPr>
            </a:lvl1pPr>
          </a:lstStyle>
          <a:p>
            <a:fld id="{FEF3D581-961D-4012-8414-F2F5518CA9A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5301480" y="3792306"/>
            <a:ext cx="3934778" cy="4242919"/>
          </a:xfrm>
        </p:spPr>
        <p:txBody>
          <a:bodyPr>
            <a:noAutofit/>
          </a:bodyPr>
          <a:lstStyle>
            <a:lvl1pPr marL="0" indent="0">
              <a:buNone/>
              <a:defRPr sz="1193">
                <a:latin typeface="+mn-lt"/>
              </a:defRPr>
            </a:lvl1pPr>
            <a:lvl2pPr marL="272765" indent="0">
              <a:buNone/>
              <a:defRPr sz="1074">
                <a:latin typeface="+mn-lt"/>
              </a:defRPr>
            </a:lvl2pPr>
            <a:lvl3pPr marL="545529" indent="0">
              <a:buNone/>
              <a:defRPr sz="954">
                <a:latin typeface="+mn-lt"/>
              </a:defRPr>
            </a:lvl3pPr>
            <a:lvl4pPr marL="818294" indent="0">
              <a:buNone/>
              <a:defRPr sz="835">
                <a:latin typeface="+mn-lt"/>
              </a:defRPr>
            </a:lvl4pPr>
            <a:lvl5pPr marL="1091059" indent="0">
              <a:buNone/>
              <a:defRPr sz="835">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985072" y="3008534"/>
            <a:ext cx="3934778" cy="783771"/>
          </a:xfrm>
        </p:spPr>
        <p:txBody>
          <a:bodyPr>
            <a:noAutofit/>
          </a:bodyPr>
          <a:lstStyle>
            <a:lvl1pPr marL="0" indent="0">
              <a:buNone/>
              <a:defRPr sz="1432" b="1">
                <a:latin typeface="+mj-lt"/>
              </a:defRPr>
            </a:lvl1pPr>
            <a:lvl2pPr marL="272765" indent="0">
              <a:buNone/>
              <a:defRPr sz="1193" b="1">
                <a:latin typeface="+mj-lt"/>
              </a:defRPr>
            </a:lvl2pPr>
            <a:lvl3pPr marL="545529" indent="0">
              <a:buNone/>
              <a:defRPr sz="1074" b="1">
                <a:latin typeface="+mj-lt"/>
              </a:defRPr>
            </a:lvl3pPr>
            <a:lvl4pPr marL="818294" indent="0">
              <a:buNone/>
              <a:defRPr sz="954" b="1">
                <a:latin typeface="+mj-lt"/>
              </a:defRPr>
            </a:lvl4pPr>
            <a:lvl5pPr marL="1091059" indent="0">
              <a:buNone/>
              <a:defRPr sz="954"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5301480" y="3008534"/>
            <a:ext cx="3934778" cy="783771"/>
          </a:xfrm>
        </p:spPr>
        <p:txBody>
          <a:bodyPr>
            <a:noAutofit/>
          </a:bodyPr>
          <a:lstStyle>
            <a:lvl1pPr marL="0" indent="0">
              <a:buNone/>
              <a:defRPr sz="1432" b="1">
                <a:latin typeface="+mj-lt"/>
              </a:defRPr>
            </a:lvl1pPr>
            <a:lvl2pPr marL="272765" indent="0">
              <a:buNone/>
              <a:defRPr sz="1193" b="1">
                <a:latin typeface="+mj-lt"/>
              </a:defRPr>
            </a:lvl2pPr>
            <a:lvl3pPr marL="545529" indent="0">
              <a:buNone/>
              <a:defRPr sz="1074" b="1">
                <a:latin typeface="+mj-lt"/>
              </a:defRPr>
            </a:lvl3pPr>
            <a:lvl4pPr marL="818294" indent="0">
              <a:buNone/>
              <a:defRPr sz="954" b="1">
                <a:latin typeface="+mj-lt"/>
              </a:defRPr>
            </a:lvl4pPr>
            <a:lvl5pPr marL="1091059" indent="0">
              <a:buNone/>
              <a:defRPr sz="954"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0076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985072" y="571500"/>
            <a:ext cx="8251186" cy="1988345"/>
          </a:xfrm>
        </p:spPr>
        <p:txBody>
          <a:bodyPr anchor="b">
            <a:noAutofit/>
          </a:bodyPr>
          <a:lstStyle>
            <a:lvl1pPr>
              <a:defRPr sz="2863"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985070" y="3789478"/>
            <a:ext cx="2715768" cy="4242919"/>
          </a:xfrm>
        </p:spPr>
        <p:txBody>
          <a:bodyPr>
            <a:noAutofit/>
          </a:bodyPr>
          <a:lstStyle>
            <a:lvl1pPr marL="0" indent="0">
              <a:buNone/>
              <a:defRPr sz="1193">
                <a:latin typeface="+mn-lt"/>
              </a:defRPr>
            </a:lvl1pPr>
            <a:lvl2pPr marL="272765" indent="0">
              <a:buNone/>
              <a:defRPr sz="1074">
                <a:latin typeface="+mn-lt"/>
              </a:defRPr>
            </a:lvl2pPr>
            <a:lvl3pPr marL="545529" indent="0">
              <a:buNone/>
              <a:defRPr sz="954">
                <a:latin typeface="+mn-lt"/>
              </a:defRPr>
            </a:lvl3pPr>
            <a:lvl4pPr marL="818294" indent="0">
              <a:buNone/>
              <a:defRPr sz="835">
                <a:latin typeface="+mn-lt"/>
              </a:defRPr>
            </a:lvl4pPr>
            <a:lvl5pPr marL="1091059" indent="0">
              <a:buNone/>
              <a:defRPr sz="835">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6055238" y="1184893"/>
            <a:ext cx="5416656" cy="3046870"/>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1994" y="4870344"/>
            <a:ext cx="3046870" cy="5416656"/>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9192637" y="9192638"/>
            <a:ext cx="1400784" cy="787941"/>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183135" y="8386355"/>
            <a:ext cx="1326695" cy="1900646"/>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21470" y="9534526"/>
            <a:ext cx="1491003" cy="547687"/>
          </a:xfrm>
          <a:prstGeom prst="rect">
            <a:avLst/>
          </a:prstGeom>
        </p:spPr>
        <p:txBody>
          <a:bodyPr vert="horz" lIns="91440" tIns="45720" rIns="91440" bIns="45720" rtlCol="0" anchor="ctr">
            <a:noAutofit/>
          </a:bodyPr>
          <a:lstStyle>
            <a:lvl1pPr algn="l">
              <a:defRPr sz="716">
                <a:solidFill>
                  <a:schemeClr val="accent2"/>
                </a:solidFill>
                <a:latin typeface="+mn-lt"/>
              </a:defRPr>
            </a:lvl1pPr>
          </a:lstStyle>
          <a:p>
            <a:fld id="{2F20AED6-8856-4843-96D0-5287926300C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407570" y="9534526"/>
            <a:ext cx="3471862" cy="547687"/>
          </a:xfrm>
          <a:prstGeom prst="rect">
            <a:avLst/>
          </a:prstGeom>
        </p:spPr>
        <p:txBody>
          <a:bodyPr vert="horz" lIns="91440" tIns="45720" rIns="91440" bIns="45720" rtlCol="0" anchor="ctr">
            <a:noAutofit/>
          </a:bodyPr>
          <a:lstStyle>
            <a:lvl1pPr algn="ctr">
              <a:defRPr sz="716">
                <a:solidFill>
                  <a:schemeClr val="accent3"/>
                </a:solidFill>
                <a:latin typeface="+mn-lt"/>
              </a:defRPr>
            </a:lvl1pPr>
          </a:lstStyle>
          <a:p>
            <a:r>
              <a:rPr lang="en-US"/>
              <a:t>Template provided by Chamber of Commerce &amp; Industry Queensland</a:t>
            </a:r>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3951945" y="3789478"/>
            <a:ext cx="2677454" cy="4242919"/>
          </a:xfrm>
        </p:spPr>
        <p:txBody>
          <a:bodyPr>
            <a:noAutofit/>
          </a:bodyPr>
          <a:lstStyle>
            <a:lvl1pPr marL="0" indent="0">
              <a:buNone/>
              <a:defRPr sz="1193">
                <a:latin typeface="+mn-lt"/>
              </a:defRPr>
            </a:lvl1pPr>
            <a:lvl2pPr marL="272765" indent="0">
              <a:buNone/>
              <a:defRPr sz="1074">
                <a:latin typeface="+mn-lt"/>
              </a:defRPr>
            </a:lvl2pPr>
            <a:lvl3pPr marL="545529" indent="0">
              <a:buNone/>
              <a:defRPr sz="954">
                <a:latin typeface="+mn-lt"/>
              </a:defRPr>
            </a:lvl3pPr>
            <a:lvl4pPr marL="818294" indent="0">
              <a:buNone/>
              <a:defRPr sz="835">
                <a:latin typeface="+mn-lt"/>
              </a:defRPr>
            </a:lvl4pPr>
            <a:lvl5pPr marL="1091059" indent="0">
              <a:buNone/>
              <a:defRPr sz="835">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985071" y="3005706"/>
            <a:ext cx="2677454" cy="783771"/>
          </a:xfrm>
        </p:spPr>
        <p:txBody>
          <a:bodyPr>
            <a:noAutofit/>
          </a:bodyPr>
          <a:lstStyle>
            <a:lvl1pPr marL="0" indent="0">
              <a:buNone/>
              <a:defRPr sz="1432" b="1">
                <a:latin typeface="+mj-lt"/>
              </a:defRPr>
            </a:lvl1pPr>
            <a:lvl2pPr marL="272765" indent="0">
              <a:buNone/>
              <a:defRPr sz="1193" b="1">
                <a:latin typeface="+mj-lt"/>
              </a:defRPr>
            </a:lvl2pPr>
            <a:lvl3pPr marL="545529" indent="0">
              <a:buNone/>
              <a:defRPr sz="1074" b="1">
                <a:latin typeface="+mj-lt"/>
              </a:defRPr>
            </a:lvl3pPr>
            <a:lvl4pPr marL="818294" indent="0">
              <a:buNone/>
              <a:defRPr sz="954" b="1">
                <a:latin typeface="+mj-lt"/>
              </a:defRPr>
            </a:lvl4pPr>
            <a:lvl5pPr marL="1091059" indent="0">
              <a:buNone/>
              <a:defRPr sz="954"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3951945" y="3005706"/>
            <a:ext cx="2677454" cy="783771"/>
          </a:xfrm>
        </p:spPr>
        <p:txBody>
          <a:bodyPr>
            <a:noAutofit/>
          </a:bodyPr>
          <a:lstStyle>
            <a:lvl1pPr marL="0" indent="0">
              <a:buNone/>
              <a:defRPr sz="1432" b="1">
                <a:latin typeface="+mj-lt"/>
              </a:defRPr>
            </a:lvl1pPr>
            <a:lvl2pPr marL="272765" indent="0">
              <a:buNone/>
              <a:defRPr sz="1193" b="1">
                <a:latin typeface="+mj-lt"/>
              </a:defRPr>
            </a:lvl2pPr>
            <a:lvl3pPr marL="545529" indent="0">
              <a:buNone/>
              <a:defRPr sz="1074" b="1">
                <a:latin typeface="+mj-lt"/>
              </a:defRPr>
            </a:lvl3pPr>
            <a:lvl4pPr marL="818294" indent="0">
              <a:buNone/>
              <a:defRPr sz="954" b="1">
                <a:latin typeface="+mj-lt"/>
              </a:defRPr>
            </a:lvl4pPr>
            <a:lvl5pPr marL="1091059" indent="0">
              <a:buNone/>
              <a:defRPr sz="954"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6918819" y="3789478"/>
            <a:ext cx="2677454" cy="4242919"/>
          </a:xfrm>
        </p:spPr>
        <p:txBody>
          <a:bodyPr>
            <a:noAutofit/>
          </a:bodyPr>
          <a:lstStyle>
            <a:lvl1pPr marL="0" indent="0">
              <a:buNone/>
              <a:defRPr sz="1193">
                <a:latin typeface="+mn-lt"/>
              </a:defRPr>
            </a:lvl1pPr>
            <a:lvl2pPr marL="272765" indent="0">
              <a:buNone/>
              <a:defRPr sz="1074">
                <a:latin typeface="+mn-lt"/>
              </a:defRPr>
            </a:lvl2pPr>
            <a:lvl3pPr marL="545529" indent="0">
              <a:buNone/>
              <a:defRPr sz="954">
                <a:latin typeface="+mn-lt"/>
              </a:defRPr>
            </a:lvl3pPr>
            <a:lvl4pPr marL="818294" indent="0">
              <a:buNone/>
              <a:defRPr sz="835">
                <a:latin typeface="+mn-lt"/>
              </a:defRPr>
            </a:lvl4pPr>
            <a:lvl5pPr marL="1091059" indent="0">
              <a:buNone/>
              <a:defRPr sz="835">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6918819" y="3005706"/>
            <a:ext cx="2677454" cy="783771"/>
          </a:xfrm>
        </p:spPr>
        <p:txBody>
          <a:bodyPr>
            <a:noAutofit/>
          </a:bodyPr>
          <a:lstStyle>
            <a:lvl1pPr marL="0" indent="0">
              <a:buNone/>
              <a:defRPr sz="1432" b="1">
                <a:latin typeface="+mj-lt"/>
              </a:defRPr>
            </a:lvl1pPr>
            <a:lvl2pPr marL="272765" indent="0">
              <a:buNone/>
              <a:defRPr sz="1193" b="1">
                <a:latin typeface="+mj-lt"/>
              </a:defRPr>
            </a:lvl2pPr>
            <a:lvl3pPr marL="545529" indent="0">
              <a:buNone/>
              <a:defRPr sz="1074" b="1">
                <a:latin typeface="+mj-lt"/>
              </a:defRPr>
            </a:lvl3pPr>
            <a:lvl4pPr marL="818294" indent="0">
              <a:buNone/>
              <a:defRPr sz="954" b="1">
                <a:latin typeface="+mj-lt"/>
              </a:defRPr>
            </a:lvl4pPr>
            <a:lvl5pPr marL="1091059" indent="0">
              <a:buNone/>
              <a:defRPr sz="954"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8566828" y="9534526"/>
            <a:ext cx="1398704" cy="547687"/>
          </a:xfrm>
          <a:prstGeom prst="rect">
            <a:avLst/>
          </a:prstGeom>
        </p:spPr>
        <p:txBody>
          <a:bodyPr vert="horz" lIns="91440" tIns="45720" rIns="91440" bIns="45720" rtlCol="0" anchor="ctr">
            <a:noAutofit/>
          </a:bodyPr>
          <a:lstStyle>
            <a:lvl1pPr algn="r">
              <a:defRPr sz="716">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86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985073" y="1683545"/>
            <a:ext cx="5248359" cy="3581400"/>
          </a:xfrm>
        </p:spPr>
        <p:txBody>
          <a:bodyPr anchor="b">
            <a:noAutofit/>
          </a:bodyPr>
          <a:lstStyle>
            <a:lvl1pPr algn="l">
              <a:defRPr sz="358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985073" y="5403058"/>
            <a:ext cx="5248359" cy="3370828"/>
          </a:xfrm>
        </p:spPr>
        <p:txBody>
          <a:bodyPr>
            <a:noAutofit/>
          </a:bodyPr>
          <a:lstStyle>
            <a:lvl1pPr marL="0" indent="0" algn="l">
              <a:buNone/>
              <a:defRPr sz="1670">
                <a:latin typeface="+mn-lt"/>
              </a:defRPr>
            </a:lvl1pPr>
            <a:lvl2pPr marL="272765" indent="0" algn="ctr">
              <a:buNone/>
              <a:defRPr sz="1193"/>
            </a:lvl2pPr>
            <a:lvl3pPr marL="545529" indent="0" algn="ctr">
              <a:buNone/>
              <a:defRPr sz="1074"/>
            </a:lvl3pPr>
            <a:lvl4pPr marL="818294" indent="0" algn="ctr">
              <a:buNone/>
              <a:defRPr sz="954"/>
            </a:lvl4pPr>
            <a:lvl5pPr marL="1091059" indent="0" algn="ctr">
              <a:buNone/>
              <a:defRPr sz="954"/>
            </a:lvl5pPr>
            <a:lvl6pPr marL="1363824" indent="0" algn="ctr">
              <a:buNone/>
              <a:defRPr sz="954"/>
            </a:lvl6pPr>
            <a:lvl7pPr marL="1636588" indent="0" algn="ctr">
              <a:buNone/>
              <a:defRPr sz="954"/>
            </a:lvl7pPr>
            <a:lvl8pPr marL="1909353" indent="0" algn="ctr">
              <a:buNone/>
              <a:defRPr sz="954"/>
            </a:lvl8pPr>
            <a:lvl9pPr marL="2182118" indent="0" algn="ctr">
              <a:buNone/>
              <a:defRPr sz="954"/>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6973110" y="0"/>
            <a:ext cx="3313890" cy="1028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4"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973110" y="5528909"/>
            <a:ext cx="3313890" cy="4768284"/>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1"/>
            <a:ext cx="985072" cy="1751239"/>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8630056" y="-1"/>
            <a:ext cx="1656945" cy="4768284"/>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74" dirty="0"/>
          </a:p>
        </p:txBody>
      </p:sp>
    </p:spTree>
    <p:extLst>
      <p:ext uri="{BB962C8B-B14F-4D97-AF65-F5344CB8AC3E}">
        <p14:creationId xmlns:p14="http://schemas.microsoft.com/office/powerpoint/2010/main" val="2594023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6" y="1683545"/>
            <a:ext cx="8743950" cy="3581400"/>
          </a:xfrm>
        </p:spPr>
        <p:txBody>
          <a:bodyPr anchor="b"/>
          <a:lstStyle>
            <a:lvl1pPr algn="ctr">
              <a:defRPr sz="4772"/>
            </a:lvl1pPr>
          </a:lstStyle>
          <a:p>
            <a:r>
              <a:rPr lang="en-US"/>
              <a:t>Click to edit Master title style</a:t>
            </a:r>
            <a:endParaRPr lang="en-US" dirty="0"/>
          </a:p>
        </p:txBody>
      </p:sp>
      <p:sp>
        <p:nvSpPr>
          <p:cNvPr id="3" name="Subtitle 2"/>
          <p:cNvSpPr>
            <a:spLocks noGrp="1"/>
          </p:cNvSpPr>
          <p:nvPr>
            <p:ph type="subTitle" idx="1"/>
          </p:nvPr>
        </p:nvSpPr>
        <p:spPr>
          <a:xfrm>
            <a:off x="1285876" y="5403058"/>
            <a:ext cx="7715250" cy="2483643"/>
          </a:xfrm>
        </p:spPr>
        <p:txBody>
          <a:bodyPr/>
          <a:lstStyle>
            <a:lvl1pPr marL="0" indent="0" algn="ctr">
              <a:buNone/>
              <a:defRPr sz="1909"/>
            </a:lvl1pPr>
            <a:lvl2pPr marL="363642" indent="0" algn="ctr">
              <a:buNone/>
              <a:defRPr sz="1590"/>
            </a:lvl2pPr>
            <a:lvl3pPr marL="727284" indent="0" algn="ctr">
              <a:buNone/>
              <a:defRPr sz="1432"/>
            </a:lvl3pPr>
            <a:lvl4pPr marL="1090927" indent="0" algn="ctr">
              <a:buNone/>
              <a:defRPr sz="1273"/>
            </a:lvl4pPr>
            <a:lvl5pPr marL="1454569" indent="0" algn="ctr">
              <a:buNone/>
              <a:defRPr sz="1273"/>
            </a:lvl5pPr>
            <a:lvl6pPr marL="1818211" indent="0" algn="ctr">
              <a:buNone/>
              <a:defRPr sz="1273"/>
            </a:lvl6pPr>
            <a:lvl7pPr marL="2181853" indent="0" algn="ctr">
              <a:buNone/>
              <a:defRPr sz="1273"/>
            </a:lvl7pPr>
            <a:lvl8pPr marL="2545496" indent="0" algn="ctr">
              <a:buNone/>
              <a:defRPr sz="1273"/>
            </a:lvl8pPr>
            <a:lvl9pPr marL="2909138" indent="0" algn="ctr">
              <a:buNone/>
              <a:defRPr sz="127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934353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973340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2564610"/>
            <a:ext cx="8872538" cy="4279105"/>
          </a:xfrm>
        </p:spPr>
        <p:txBody>
          <a:bodyPr anchor="b"/>
          <a:lstStyle>
            <a:lvl1pPr>
              <a:defRPr sz="4772"/>
            </a:lvl1pPr>
          </a:lstStyle>
          <a:p>
            <a:r>
              <a:rPr lang="en-US"/>
              <a:t>Click to edit Master title style</a:t>
            </a:r>
            <a:endParaRPr lang="en-US" dirty="0"/>
          </a:p>
        </p:txBody>
      </p:sp>
      <p:sp>
        <p:nvSpPr>
          <p:cNvPr id="3" name="Text Placeholder 2"/>
          <p:cNvSpPr>
            <a:spLocks noGrp="1"/>
          </p:cNvSpPr>
          <p:nvPr>
            <p:ph type="body" idx="1"/>
          </p:nvPr>
        </p:nvSpPr>
        <p:spPr>
          <a:xfrm>
            <a:off x="701874" y="6884197"/>
            <a:ext cx="8872538" cy="2250280"/>
          </a:xfrm>
        </p:spPr>
        <p:txBody>
          <a:bodyPr/>
          <a:lstStyle>
            <a:lvl1pPr marL="0" indent="0">
              <a:buNone/>
              <a:defRPr sz="1909">
                <a:solidFill>
                  <a:schemeClr val="tx1"/>
                </a:solidFill>
              </a:defRPr>
            </a:lvl1pPr>
            <a:lvl2pPr marL="363642" indent="0">
              <a:buNone/>
              <a:defRPr sz="1590">
                <a:solidFill>
                  <a:schemeClr val="tx1">
                    <a:tint val="75000"/>
                  </a:schemeClr>
                </a:solidFill>
              </a:defRPr>
            </a:lvl2pPr>
            <a:lvl3pPr marL="727284" indent="0">
              <a:buNone/>
              <a:defRPr sz="1432">
                <a:solidFill>
                  <a:schemeClr val="tx1">
                    <a:tint val="75000"/>
                  </a:schemeClr>
                </a:solidFill>
              </a:defRPr>
            </a:lvl3pPr>
            <a:lvl4pPr marL="1090927" indent="0">
              <a:buNone/>
              <a:defRPr sz="1273">
                <a:solidFill>
                  <a:schemeClr val="tx1">
                    <a:tint val="75000"/>
                  </a:schemeClr>
                </a:solidFill>
              </a:defRPr>
            </a:lvl4pPr>
            <a:lvl5pPr marL="1454569" indent="0">
              <a:buNone/>
              <a:defRPr sz="1273">
                <a:solidFill>
                  <a:schemeClr val="tx1">
                    <a:tint val="75000"/>
                  </a:schemeClr>
                </a:solidFill>
              </a:defRPr>
            </a:lvl5pPr>
            <a:lvl6pPr marL="1818211" indent="0">
              <a:buNone/>
              <a:defRPr sz="1273">
                <a:solidFill>
                  <a:schemeClr val="tx1">
                    <a:tint val="75000"/>
                  </a:schemeClr>
                </a:solidFill>
              </a:defRPr>
            </a:lvl6pPr>
            <a:lvl7pPr marL="2181853" indent="0">
              <a:buNone/>
              <a:defRPr sz="1273">
                <a:solidFill>
                  <a:schemeClr val="tx1">
                    <a:tint val="75000"/>
                  </a:schemeClr>
                </a:solidFill>
              </a:defRPr>
            </a:lvl7pPr>
            <a:lvl8pPr marL="2545496" indent="0">
              <a:buNone/>
              <a:defRPr sz="1273">
                <a:solidFill>
                  <a:schemeClr val="tx1">
                    <a:tint val="75000"/>
                  </a:schemeClr>
                </a:solidFill>
              </a:defRPr>
            </a:lvl8pPr>
            <a:lvl9pPr marL="2909138" indent="0">
              <a:buNone/>
              <a:defRPr sz="127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3368629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7232" y="2738438"/>
            <a:ext cx="437197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07793" y="2738438"/>
            <a:ext cx="437197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28093441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547689"/>
            <a:ext cx="8872538"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8572" y="2521745"/>
            <a:ext cx="4351882" cy="1235868"/>
          </a:xfrm>
        </p:spPr>
        <p:txBody>
          <a:bodyPr anchor="b"/>
          <a:lstStyle>
            <a:lvl1pPr marL="0" indent="0">
              <a:buNone/>
              <a:defRPr sz="1909" b="1"/>
            </a:lvl1pPr>
            <a:lvl2pPr marL="363642" indent="0">
              <a:buNone/>
              <a:defRPr sz="1590" b="1"/>
            </a:lvl2pPr>
            <a:lvl3pPr marL="727284" indent="0">
              <a:buNone/>
              <a:defRPr sz="1432" b="1"/>
            </a:lvl3pPr>
            <a:lvl4pPr marL="1090927" indent="0">
              <a:buNone/>
              <a:defRPr sz="1273" b="1"/>
            </a:lvl4pPr>
            <a:lvl5pPr marL="1454569" indent="0">
              <a:buNone/>
              <a:defRPr sz="1273" b="1"/>
            </a:lvl5pPr>
            <a:lvl6pPr marL="1818211" indent="0">
              <a:buNone/>
              <a:defRPr sz="1273" b="1"/>
            </a:lvl6pPr>
            <a:lvl7pPr marL="2181853" indent="0">
              <a:buNone/>
              <a:defRPr sz="1273" b="1"/>
            </a:lvl7pPr>
            <a:lvl8pPr marL="2545496" indent="0">
              <a:buNone/>
              <a:defRPr sz="1273" b="1"/>
            </a:lvl8pPr>
            <a:lvl9pPr marL="2909138" indent="0">
              <a:buNone/>
              <a:defRPr sz="1273" b="1"/>
            </a:lvl9pPr>
          </a:lstStyle>
          <a:p>
            <a:pPr lvl="0"/>
            <a:r>
              <a:rPr lang="en-US"/>
              <a:t>Click to edit Master text styles</a:t>
            </a:r>
          </a:p>
        </p:txBody>
      </p:sp>
      <p:sp>
        <p:nvSpPr>
          <p:cNvPr id="4" name="Content Placeholder 3"/>
          <p:cNvSpPr>
            <a:spLocks noGrp="1"/>
          </p:cNvSpPr>
          <p:nvPr>
            <p:ph sz="half" idx="2"/>
          </p:nvPr>
        </p:nvSpPr>
        <p:spPr>
          <a:xfrm>
            <a:off x="708572" y="3757613"/>
            <a:ext cx="43518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07795" y="2521745"/>
            <a:ext cx="4373316" cy="1235868"/>
          </a:xfrm>
        </p:spPr>
        <p:txBody>
          <a:bodyPr anchor="b"/>
          <a:lstStyle>
            <a:lvl1pPr marL="0" indent="0">
              <a:buNone/>
              <a:defRPr sz="1909" b="1"/>
            </a:lvl1pPr>
            <a:lvl2pPr marL="363642" indent="0">
              <a:buNone/>
              <a:defRPr sz="1590" b="1"/>
            </a:lvl2pPr>
            <a:lvl3pPr marL="727284" indent="0">
              <a:buNone/>
              <a:defRPr sz="1432" b="1"/>
            </a:lvl3pPr>
            <a:lvl4pPr marL="1090927" indent="0">
              <a:buNone/>
              <a:defRPr sz="1273" b="1"/>
            </a:lvl4pPr>
            <a:lvl5pPr marL="1454569" indent="0">
              <a:buNone/>
              <a:defRPr sz="1273" b="1"/>
            </a:lvl5pPr>
            <a:lvl6pPr marL="1818211" indent="0">
              <a:buNone/>
              <a:defRPr sz="1273" b="1"/>
            </a:lvl6pPr>
            <a:lvl7pPr marL="2181853" indent="0">
              <a:buNone/>
              <a:defRPr sz="1273" b="1"/>
            </a:lvl7pPr>
            <a:lvl8pPr marL="2545496" indent="0">
              <a:buNone/>
              <a:defRPr sz="1273" b="1"/>
            </a:lvl8pPr>
            <a:lvl9pPr marL="2909138" indent="0">
              <a:buNone/>
              <a:defRPr sz="1273" b="1"/>
            </a:lvl9pPr>
          </a:lstStyle>
          <a:p>
            <a:pPr lvl="0"/>
            <a:r>
              <a:rPr lang="en-US"/>
              <a:t>Click to edit Master text styles</a:t>
            </a:r>
          </a:p>
        </p:txBody>
      </p:sp>
      <p:sp>
        <p:nvSpPr>
          <p:cNvPr id="6" name="Content Placeholder 5"/>
          <p:cNvSpPr>
            <a:spLocks noGrp="1"/>
          </p:cNvSpPr>
          <p:nvPr>
            <p:ph sz="quarter" idx="4"/>
          </p:nvPr>
        </p:nvSpPr>
        <p:spPr>
          <a:xfrm>
            <a:off x="5207795" y="3757613"/>
            <a:ext cx="4373316"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353398-CBD3-4A75-BE62-DC90C0E4AEDC}" type="datetimeFigureOut">
              <a:rPr lang="en-AU" smtClean="0"/>
              <a:t>30/11/2022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418714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2564609"/>
            <a:ext cx="8872538" cy="4279106"/>
          </a:xfrm>
        </p:spPr>
        <p:txBody>
          <a:bodyPr anchor="b"/>
          <a:lstStyle>
            <a:lvl1pPr>
              <a:defRPr sz="6750"/>
            </a:lvl1pPr>
          </a:lstStyle>
          <a:p>
            <a:r>
              <a:rPr lang="en-US"/>
              <a:t>Click to edit Master title style</a:t>
            </a:r>
            <a:endParaRPr lang="en-US" dirty="0"/>
          </a:p>
        </p:txBody>
      </p:sp>
      <p:sp>
        <p:nvSpPr>
          <p:cNvPr id="3" name="Text Placeholder 2"/>
          <p:cNvSpPr>
            <a:spLocks noGrp="1"/>
          </p:cNvSpPr>
          <p:nvPr>
            <p:ph type="body" idx="1"/>
          </p:nvPr>
        </p:nvSpPr>
        <p:spPr>
          <a:xfrm>
            <a:off x="701874" y="6884197"/>
            <a:ext cx="8872538" cy="2250281"/>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A337DD-65D7-4C0A-B2A1-9C2CC037CD14}"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1352684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353398-CBD3-4A75-BE62-DC90C0E4AEDC}" type="datetimeFigureOut">
              <a:rPr lang="en-AU" smtClean="0"/>
              <a:t>30/11/2022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37006155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53398-CBD3-4A75-BE62-DC90C0E4AEDC}" type="datetimeFigureOut">
              <a:rPr lang="en-AU" smtClean="0"/>
              <a:t>30/11/2022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38541642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2545"/>
            </a:lvl1pPr>
          </a:lstStyle>
          <a:p>
            <a:r>
              <a:rPr lang="en-US"/>
              <a:t>Click to edit Master title style</a:t>
            </a:r>
            <a:endParaRPr lang="en-US" dirty="0"/>
          </a:p>
        </p:txBody>
      </p:sp>
      <p:sp>
        <p:nvSpPr>
          <p:cNvPr id="3" name="Content Placeholder 2"/>
          <p:cNvSpPr>
            <a:spLocks noGrp="1"/>
          </p:cNvSpPr>
          <p:nvPr>
            <p:ph idx="1"/>
          </p:nvPr>
        </p:nvSpPr>
        <p:spPr>
          <a:xfrm>
            <a:off x="4373316" y="1481140"/>
            <a:ext cx="5207793" cy="7310437"/>
          </a:xfrm>
        </p:spPr>
        <p:txBody>
          <a:bodyPr/>
          <a:lstStyle>
            <a:lvl1pPr>
              <a:defRPr sz="2545"/>
            </a:lvl1pPr>
            <a:lvl2pPr>
              <a:defRPr sz="2227"/>
            </a:lvl2pPr>
            <a:lvl3pPr>
              <a:defRPr sz="1909"/>
            </a:lvl3pPr>
            <a:lvl4pPr>
              <a:defRPr sz="1590"/>
            </a:lvl4pPr>
            <a:lvl5pPr>
              <a:defRPr sz="1590"/>
            </a:lvl5pPr>
            <a:lvl6pPr>
              <a:defRPr sz="1590"/>
            </a:lvl6pPr>
            <a:lvl7pPr>
              <a:defRPr sz="1590"/>
            </a:lvl7pPr>
            <a:lvl8pPr>
              <a:defRPr sz="1590"/>
            </a:lvl8pPr>
            <a:lvl9pPr>
              <a:defRPr sz="15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273"/>
            </a:lvl1pPr>
            <a:lvl2pPr marL="363642" indent="0">
              <a:buNone/>
              <a:defRPr sz="1113"/>
            </a:lvl2pPr>
            <a:lvl3pPr marL="727284" indent="0">
              <a:buNone/>
              <a:defRPr sz="954"/>
            </a:lvl3pPr>
            <a:lvl4pPr marL="1090927" indent="0">
              <a:buNone/>
              <a:defRPr sz="796"/>
            </a:lvl4pPr>
            <a:lvl5pPr marL="1454569" indent="0">
              <a:buNone/>
              <a:defRPr sz="796"/>
            </a:lvl5pPr>
            <a:lvl6pPr marL="1818211" indent="0">
              <a:buNone/>
              <a:defRPr sz="796"/>
            </a:lvl6pPr>
            <a:lvl7pPr marL="2181853" indent="0">
              <a:buNone/>
              <a:defRPr sz="796"/>
            </a:lvl7pPr>
            <a:lvl8pPr marL="2545496" indent="0">
              <a:buNone/>
              <a:defRPr sz="796"/>
            </a:lvl8pPr>
            <a:lvl9pPr marL="2909138" indent="0">
              <a:buNone/>
              <a:defRPr sz="796"/>
            </a:lvl9pPr>
          </a:lstStyle>
          <a:p>
            <a:pPr lvl="0"/>
            <a:r>
              <a:rPr lang="en-US"/>
              <a:t>Click to edit Master text styles</a:t>
            </a:r>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39190050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254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73316" y="1481140"/>
            <a:ext cx="5207793" cy="7310437"/>
          </a:xfrm>
        </p:spPr>
        <p:txBody>
          <a:bodyPr anchor="t"/>
          <a:lstStyle>
            <a:lvl1pPr marL="0" indent="0">
              <a:buNone/>
              <a:defRPr sz="2545"/>
            </a:lvl1pPr>
            <a:lvl2pPr marL="363642" indent="0">
              <a:buNone/>
              <a:defRPr sz="2227"/>
            </a:lvl2pPr>
            <a:lvl3pPr marL="727284" indent="0">
              <a:buNone/>
              <a:defRPr sz="1909"/>
            </a:lvl3pPr>
            <a:lvl4pPr marL="1090927" indent="0">
              <a:buNone/>
              <a:defRPr sz="1590"/>
            </a:lvl4pPr>
            <a:lvl5pPr marL="1454569" indent="0">
              <a:buNone/>
              <a:defRPr sz="1590"/>
            </a:lvl5pPr>
            <a:lvl6pPr marL="1818211" indent="0">
              <a:buNone/>
              <a:defRPr sz="1590"/>
            </a:lvl6pPr>
            <a:lvl7pPr marL="2181853" indent="0">
              <a:buNone/>
              <a:defRPr sz="1590"/>
            </a:lvl7pPr>
            <a:lvl8pPr marL="2545496" indent="0">
              <a:buNone/>
              <a:defRPr sz="1590"/>
            </a:lvl8pPr>
            <a:lvl9pPr marL="2909138" indent="0">
              <a:buNone/>
              <a:defRPr sz="1590"/>
            </a:lvl9pPr>
          </a:lstStyle>
          <a:p>
            <a:r>
              <a:rPr lang="en-US"/>
              <a:t>Click icon to add picture</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273"/>
            </a:lvl1pPr>
            <a:lvl2pPr marL="363642" indent="0">
              <a:buNone/>
              <a:defRPr sz="1113"/>
            </a:lvl2pPr>
            <a:lvl3pPr marL="727284" indent="0">
              <a:buNone/>
              <a:defRPr sz="954"/>
            </a:lvl3pPr>
            <a:lvl4pPr marL="1090927" indent="0">
              <a:buNone/>
              <a:defRPr sz="796"/>
            </a:lvl4pPr>
            <a:lvl5pPr marL="1454569" indent="0">
              <a:buNone/>
              <a:defRPr sz="796"/>
            </a:lvl5pPr>
            <a:lvl6pPr marL="1818211" indent="0">
              <a:buNone/>
              <a:defRPr sz="796"/>
            </a:lvl6pPr>
            <a:lvl7pPr marL="2181853" indent="0">
              <a:buNone/>
              <a:defRPr sz="796"/>
            </a:lvl7pPr>
            <a:lvl8pPr marL="2545496" indent="0">
              <a:buNone/>
              <a:defRPr sz="796"/>
            </a:lvl8pPr>
            <a:lvl9pPr marL="2909138" indent="0">
              <a:buNone/>
              <a:defRPr sz="796"/>
            </a:lvl9pPr>
          </a:lstStyle>
          <a:p>
            <a:pPr lvl="0"/>
            <a:r>
              <a:rPr lang="en-US"/>
              <a:t>Click to edit Master text styles</a:t>
            </a:r>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2771982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41439646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6" y="547688"/>
            <a:ext cx="2218134"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7232" y="547688"/>
            <a:ext cx="6525816"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64548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7231" y="2738438"/>
            <a:ext cx="437197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07794" y="2738438"/>
            <a:ext cx="437197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A337DD-65D7-4C0A-B2A1-9C2CC037CD14}"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210291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547690"/>
            <a:ext cx="8872538"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8572" y="2521745"/>
            <a:ext cx="4351883"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a:t>Click to edit Master text styles</a:t>
            </a:r>
          </a:p>
        </p:txBody>
      </p:sp>
      <p:sp>
        <p:nvSpPr>
          <p:cNvPr id="4" name="Content Placeholder 3"/>
          <p:cNvSpPr>
            <a:spLocks noGrp="1"/>
          </p:cNvSpPr>
          <p:nvPr>
            <p:ph sz="half" idx="2"/>
          </p:nvPr>
        </p:nvSpPr>
        <p:spPr>
          <a:xfrm>
            <a:off x="708572" y="3757613"/>
            <a:ext cx="4351883"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07794" y="2521745"/>
            <a:ext cx="4373315"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207794" y="3757613"/>
            <a:ext cx="4373315"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A337DD-65D7-4C0A-B2A1-9C2CC037CD14}" type="datetimeFigureOut">
              <a:rPr lang="en-AU" smtClean="0"/>
              <a:t>30/11/2022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121334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A337DD-65D7-4C0A-B2A1-9C2CC037CD14}" type="datetimeFigureOut">
              <a:rPr lang="en-AU" smtClean="0"/>
              <a:t>30/11/2022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95970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337DD-65D7-4C0A-B2A1-9C2CC037CD14}" type="datetimeFigureOut">
              <a:rPr lang="en-AU" smtClean="0"/>
              <a:t>30/11/2022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141796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373315" y="1481140"/>
            <a:ext cx="5207794" cy="7310438"/>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a:t>Click to edit Master text styles</a:t>
            </a:r>
          </a:p>
        </p:txBody>
      </p:sp>
      <p:sp>
        <p:nvSpPr>
          <p:cNvPr id="5" name="Date Placeholder 4"/>
          <p:cNvSpPr>
            <a:spLocks noGrp="1"/>
          </p:cNvSpPr>
          <p:nvPr>
            <p:ph type="dt" sz="half" idx="10"/>
          </p:nvPr>
        </p:nvSpPr>
        <p:spPr/>
        <p:txBody>
          <a:bodyPr/>
          <a:lstStyle/>
          <a:p>
            <a:fld id="{36A337DD-65D7-4C0A-B2A1-9C2CC037CD14}"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33012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73315" y="1481140"/>
            <a:ext cx="5207794" cy="7310438"/>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en-US"/>
              <a:t>Click icon to add picture</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a:t>Click to edit Master text styles</a:t>
            </a:r>
          </a:p>
        </p:txBody>
      </p:sp>
      <p:sp>
        <p:nvSpPr>
          <p:cNvPr id="5" name="Date Placeholder 4"/>
          <p:cNvSpPr>
            <a:spLocks noGrp="1"/>
          </p:cNvSpPr>
          <p:nvPr>
            <p:ph type="dt" sz="half" idx="10"/>
          </p:nvPr>
        </p:nvSpPr>
        <p:spPr/>
        <p:txBody>
          <a:bodyPr/>
          <a:lstStyle/>
          <a:p>
            <a:fld id="{36A337DD-65D7-4C0A-B2A1-9C2CC037CD14}"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BBF1BC-D3F8-4D5B-99D9-E039D4D7A0A1}" type="slidenum">
              <a:rPr lang="en-AU" smtClean="0"/>
              <a:t>‹#›</a:t>
            </a:fld>
            <a:endParaRPr lang="en-AU"/>
          </a:p>
        </p:txBody>
      </p:sp>
    </p:spTree>
    <p:extLst>
      <p:ext uri="{BB962C8B-B14F-4D97-AF65-F5344CB8AC3E}">
        <p14:creationId xmlns:p14="http://schemas.microsoft.com/office/powerpoint/2010/main" val="128312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547690"/>
            <a:ext cx="8872538"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7231" y="2738438"/>
            <a:ext cx="8872538"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7231" y="9534527"/>
            <a:ext cx="2314575" cy="547688"/>
          </a:xfrm>
          <a:prstGeom prst="rect">
            <a:avLst/>
          </a:prstGeom>
        </p:spPr>
        <p:txBody>
          <a:bodyPr vert="horz" lIns="91440" tIns="45720" rIns="91440" bIns="45720" rtlCol="0" anchor="ctr"/>
          <a:lstStyle>
            <a:lvl1pPr algn="l">
              <a:defRPr sz="1350">
                <a:solidFill>
                  <a:schemeClr val="tx1">
                    <a:tint val="75000"/>
                  </a:schemeClr>
                </a:solidFill>
              </a:defRPr>
            </a:lvl1pPr>
          </a:lstStyle>
          <a:p>
            <a:fld id="{36A337DD-65D7-4C0A-B2A1-9C2CC037CD14}" type="datetimeFigureOut">
              <a:rPr lang="en-AU" smtClean="0"/>
              <a:t>30/11/2022</a:t>
            </a:fld>
            <a:endParaRPr lang="en-AU"/>
          </a:p>
        </p:txBody>
      </p:sp>
      <p:sp>
        <p:nvSpPr>
          <p:cNvPr id="5" name="Footer Placeholder 4"/>
          <p:cNvSpPr>
            <a:spLocks noGrp="1"/>
          </p:cNvSpPr>
          <p:nvPr>
            <p:ph type="ftr" sz="quarter" idx="3"/>
          </p:nvPr>
        </p:nvSpPr>
        <p:spPr>
          <a:xfrm>
            <a:off x="3407569" y="9534527"/>
            <a:ext cx="3471863" cy="547688"/>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265194" y="9534527"/>
            <a:ext cx="2314575"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4DBBF1BC-D3F8-4D5B-99D9-E039D4D7A0A1}" type="slidenum">
              <a:rPr lang="en-AU" smtClean="0"/>
              <a:t>‹#›</a:t>
            </a:fld>
            <a:endParaRPr lang="en-AU"/>
          </a:p>
        </p:txBody>
      </p:sp>
    </p:spTree>
    <p:extLst>
      <p:ext uri="{BB962C8B-B14F-4D97-AF65-F5344CB8AC3E}">
        <p14:creationId xmlns:p14="http://schemas.microsoft.com/office/powerpoint/2010/main" val="3314788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21470" y="571500"/>
            <a:ext cx="9644062" cy="1988345"/>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21470" y="2738438"/>
            <a:ext cx="9644062" cy="652700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7650957" y="9534526"/>
            <a:ext cx="2314575" cy="547687"/>
          </a:xfrm>
          <a:prstGeom prst="rect">
            <a:avLst/>
          </a:prstGeom>
        </p:spPr>
        <p:txBody>
          <a:bodyPr vert="horz" lIns="91440" tIns="45720" rIns="91440" bIns="45720" rtlCol="0" anchor="ctr">
            <a:noAutofit/>
          </a:bodyPr>
          <a:lstStyle>
            <a:lvl1pPr algn="r">
              <a:defRPr sz="716">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23120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545529" rtl="0" eaLnBrk="1" latinLnBrk="0" hangingPunct="1">
        <a:lnSpc>
          <a:spcPct val="90000"/>
        </a:lnSpc>
        <a:spcBef>
          <a:spcPct val="0"/>
        </a:spcBef>
        <a:buNone/>
        <a:defRPr sz="2625" kern="1200">
          <a:solidFill>
            <a:schemeClr val="tx1"/>
          </a:solidFill>
          <a:latin typeface="+mj-lt"/>
          <a:ea typeface="+mj-ea"/>
          <a:cs typeface="+mj-cs"/>
        </a:defRPr>
      </a:lvl1pPr>
    </p:titleStyle>
    <p:bodyStyle>
      <a:lvl1pPr marL="136382" indent="-136382" algn="l" defTabSz="545529" rtl="0" eaLnBrk="1" latinLnBrk="0" hangingPunct="1">
        <a:lnSpc>
          <a:spcPct val="90000"/>
        </a:lnSpc>
        <a:spcBef>
          <a:spcPts val="597"/>
        </a:spcBef>
        <a:buFont typeface="Arial" panose="020B0604020202020204" pitchFamily="34" charset="0"/>
        <a:buChar char="•"/>
        <a:defRPr sz="1670" kern="1200">
          <a:solidFill>
            <a:schemeClr val="tx1"/>
          </a:solidFill>
          <a:latin typeface="+mn-lt"/>
          <a:ea typeface="+mn-ea"/>
          <a:cs typeface="+mn-cs"/>
        </a:defRPr>
      </a:lvl1pPr>
      <a:lvl2pPr marL="409147" indent="-136382" algn="l" defTabSz="545529" rtl="0" eaLnBrk="1" latinLnBrk="0" hangingPunct="1">
        <a:lnSpc>
          <a:spcPct val="90000"/>
        </a:lnSpc>
        <a:spcBef>
          <a:spcPts val="298"/>
        </a:spcBef>
        <a:buFont typeface="Arial" panose="020B0604020202020204" pitchFamily="34" charset="0"/>
        <a:buChar char="•"/>
        <a:defRPr sz="1432" kern="1200">
          <a:solidFill>
            <a:schemeClr val="tx1"/>
          </a:solidFill>
          <a:latin typeface="+mn-lt"/>
          <a:ea typeface="+mn-ea"/>
          <a:cs typeface="+mn-cs"/>
        </a:defRPr>
      </a:lvl2pPr>
      <a:lvl3pPr marL="681911" indent="-136382" algn="l" defTabSz="545529" rtl="0" eaLnBrk="1" latinLnBrk="0" hangingPunct="1">
        <a:lnSpc>
          <a:spcPct val="90000"/>
        </a:lnSpc>
        <a:spcBef>
          <a:spcPts val="298"/>
        </a:spcBef>
        <a:buFont typeface="Arial" panose="020B0604020202020204" pitchFamily="34" charset="0"/>
        <a:buChar char="•"/>
        <a:defRPr sz="1193" kern="1200">
          <a:solidFill>
            <a:schemeClr val="tx1"/>
          </a:solidFill>
          <a:latin typeface="+mn-lt"/>
          <a:ea typeface="+mn-ea"/>
          <a:cs typeface="+mn-cs"/>
        </a:defRPr>
      </a:lvl3pPr>
      <a:lvl4pPr marL="954676"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4pPr>
      <a:lvl5pPr marL="1227441"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5pPr>
      <a:lvl6pPr marL="1500205"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6pPr>
      <a:lvl7pPr marL="1772970"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7pPr>
      <a:lvl8pPr marL="2045735"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8pPr>
      <a:lvl9pPr marL="2318500" indent="-136382" algn="l" defTabSz="545529" rtl="0" eaLnBrk="1" latinLnBrk="0" hangingPunct="1">
        <a:lnSpc>
          <a:spcPct val="90000"/>
        </a:lnSpc>
        <a:spcBef>
          <a:spcPts val="298"/>
        </a:spcBef>
        <a:buFont typeface="Arial" panose="020B0604020202020204" pitchFamily="34" charset="0"/>
        <a:buChar char="•"/>
        <a:defRPr sz="1074" kern="1200">
          <a:solidFill>
            <a:schemeClr val="tx1"/>
          </a:solidFill>
          <a:latin typeface="+mn-lt"/>
          <a:ea typeface="+mn-ea"/>
          <a:cs typeface="+mn-cs"/>
        </a:defRPr>
      </a:lvl9pPr>
    </p:bodyStyle>
    <p:otherStyle>
      <a:defPPr>
        <a:defRPr lang="en-US"/>
      </a:defPPr>
      <a:lvl1pPr marL="0" algn="l" defTabSz="545529" rtl="0" eaLnBrk="1" latinLnBrk="0" hangingPunct="1">
        <a:defRPr sz="1074" kern="1200">
          <a:solidFill>
            <a:schemeClr val="tx1"/>
          </a:solidFill>
          <a:latin typeface="+mn-lt"/>
          <a:ea typeface="+mn-ea"/>
          <a:cs typeface="+mn-cs"/>
        </a:defRPr>
      </a:lvl1pPr>
      <a:lvl2pPr marL="272765" algn="l" defTabSz="545529" rtl="0" eaLnBrk="1" latinLnBrk="0" hangingPunct="1">
        <a:defRPr sz="1074" kern="1200">
          <a:solidFill>
            <a:schemeClr val="tx1"/>
          </a:solidFill>
          <a:latin typeface="+mn-lt"/>
          <a:ea typeface="+mn-ea"/>
          <a:cs typeface="+mn-cs"/>
        </a:defRPr>
      </a:lvl2pPr>
      <a:lvl3pPr marL="545529" algn="l" defTabSz="545529" rtl="0" eaLnBrk="1" latinLnBrk="0" hangingPunct="1">
        <a:defRPr sz="1074" kern="1200">
          <a:solidFill>
            <a:schemeClr val="tx1"/>
          </a:solidFill>
          <a:latin typeface="+mn-lt"/>
          <a:ea typeface="+mn-ea"/>
          <a:cs typeface="+mn-cs"/>
        </a:defRPr>
      </a:lvl3pPr>
      <a:lvl4pPr marL="818294" algn="l" defTabSz="545529" rtl="0" eaLnBrk="1" latinLnBrk="0" hangingPunct="1">
        <a:defRPr sz="1074" kern="1200">
          <a:solidFill>
            <a:schemeClr val="tx1"/>
          </a:solidFill>
          <a:latin typeface="+mn-lt"/>
          <a:ea typeface="+mn-ea"/>
          <a:cs typeface="+mn-cs"/>
        </a:defRPr>
      </a:lvl4pPr>
      <a:lvl5pPr marL="1091059" algn="l" defTabSz="545529" rtl="0" eaLnBrk="1" latinLnBrk="0" hangingPunct="1">
        <a:defRPr sz="1074" kern="1200">
          <a:solidFill>
            <a:schemeClr val="tx1"/>
          </a:solidFill>
          <a:latin typeface="+mn-lt"/>
          <a:ea typeface="+mn-ea"/>
          <a:cs typeface="+mn-cs"/>
        </a:defRPr>
      </a:lvl5pPr>
      <a:lvl6pPr marL="1363824" algn="l" defTabSz="545529" rtl="0" eaLnBrk="1" latinLnBrk="0" hangingPunct="1">
        <a:defRPr sz="1074" kern="1200">
          <a:solidFill>
            <a:schemeClr val="tx1"/>
          </a:solidFill>
          <a:latin typeface="+mn-lt"/>
          <a:ea typeface="+mn-ea"/>
          <a:cs typeface="+mn-cs"/>
        </a:defRPr>
      </a:lvl6pPr>
      <a:lvl7pPr marL="1636588" algn="l" defTabSz="545529" rtl="0" eaLnBrk="1" latinLnBrk="0" hangingPunct="1">
        <a:defRPr sz="1074" kern="1200">
          <a:solidFill>
            <a:schemeClr val="tx1"/>
          </a:solidFill>
          <a:latin typeface="+mn-lt"/>
          <a:ea typeface="+mn-ea"/>
          <a:cs typeface="+mn-cs"/>
        </a:defRPr>
      </a:lvl7pPr>
      <a:lvl8pPr marL="1909353" algn="l" defTabSz="545529" rtl="0" eaLnBrk="1" latinLnBrk="0" hangingPunct="1">
        <a:defRPr sz="1074" kern="1200">
          <a:solidFill>
            <a:schemeClr val="tx1"/>
          </a:solidFill>
          <a:latin typeface="+mn-lt"/>
          <a:ea typeface="+mn-ea"/>
          <a:cs typeface="+mn-cs"/>
        </a:defRPr>
      </a:lvl8pPr>
      <a:lvl9pPr marL="2182118" algn="l" defTabSz="545529" rtl="0" eaLnBrk="1" latinLnBrk="0" hangingPunct="1">
        <a:defRPr sz="107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2" y="547689"/>
            <a:ext cx="8872538"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7232" y="2738438"/>
            <a:ext cx="8872538"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7232" y="9534527"/>
            <a:ext cx="2314575" cy="547687"/>
          </a:xfrm>
          <a:prstGeom prst="rect">
            <a:avLst/>
          </a:prstGeom>
        </p:spPr>
        <p:txBody>
          <a:bodyPr vert="horz" lIns="91440" tIns="45720" rIns="91440" bIns="45720" rtlCol="0" anchor="ctr"/>
          <a:lstStyle>
            <a:lvl1pPr algn="l">
              <a:defRPr sz="954">
                <a:solidFill>
                  <a:schemeClr val="tx1">
                    <a:tint val="75000"/>
                  </a:schemeClr>
                </a:solidFill>
              </a:defRPr>
            </a:lvl1pPr>
          </a:lstStyle>
          <a:p>
            <a:fld id="{0D353398-CBD3-4A75-BE62-DC90C0E4AEDC}" type="datetimeFigureOut">
              <a:rPr lang="en-AU" smtClean="0"/>
              <a:t>30/11/2022</a:t>
            </a:fld>
            <a:endParaRPr lang="en-AU"/>
          </a:p>
        </p:txBody>
      </p:sp>
      <p:sp>
        <p:nvSpPr>
          <p:cNvPr id="5" name="Footer Placeholder 4"/>
          <p:cNvSpPr>
            <a:spLocks noGrp="1"/>
          </p:cNvSpPr>
          <p:nvPr>
            <p:ph type="ftr" sz="quarter" idx="3"/>
          </p:nvPr>
        </p:nvSpPr>
        <p:spPr>
          <a:xfrm>
            <a:off x="3407570" y="9534527"/>
            <a:ext cx="3471862" cy="547687"/>
          </a:xfrm>
          <a:prstGeom prst="rect">
            <a:avLst/>
          </a:prstGeom>
        </p:spPr>
        <p:txBody>
          <a:bodyPr vert="horz" lIns="91440" tIns="45720" rIns="91440" bIns="45720" rtlCol="0" anchor="ctr"/>
          <a:lstStyle>
            <a:lvl1pPr algn="ctr">
              <a:defRPr sz="954">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265194" y="9534527"/>
            <a:ext cx="2314575" cy="547687"/>
          </a:xfrm>
          <a:prstGeom prst="rect">
            <a:avLst/>
          </a:prstGeom>
        </p:spPr>
        <p:txBody>
          <a:bodyPr vert="horz" lIns="91440" tIns="45720" rIns="91440" bIns="45720" rtlCol="0" anchor="ctr"/>
          <a:lstStyle>
            <a:lvl1pPr algn="r">
              <a:defRPr sz="954">
                <a:solidFill>
                  <a:schemeClr val="tx1">
                    <a:tint val="75000"/>
                  </a:schemeClr>
                </a:solidFill>
              </a:defRPr>
            </a:lvl1pPr>
          </a:lstStyle>
          <a:p>
            <a:fld id="{6C362980-5E94-4A09-A20C-D0D47D1D7BB6}" type="slidenum">
              <a:rPr lang="en-AU" smtClean="0"/>
              <a:t>‹#›</a:t>
            </a:fld>
            <a:endParaRPr lang="en-AU"/>
          </a:p>
        </p:txBody>
      </p:sp>
    </p:spTree>
    <p:extLst>
      <p:ext uri="{BB962C8B-B14F-4D97-AF65-F5344CB8AC3E}">
        <p14:creationId xmlns:p14="http://schemas.microsoft.com/office/powerpoint/2010/main" val="60462347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727284" rtl="0" eaLnBrk="1" latinLnBrk="0" hangingPunct="1">
        <a:lnSpc>
          <a:spcPct val="90000"/>
        </a:lnSpc>
        <a:spcBef>
          <a:spcPct val="0"/>
        </a:spcBef>
        <a:buNone/>
        <a:defRPr sz="3499" kern="1200">
          <a:solidFill>
            <a:schemeClr val="tx1"/>
          </a:solidFill>
          <a:latin typeface="+mj-lt"/>
          <a:ea typeface="+mj-ea"/>
          <a:cs typeface="+mj-cs"/>
        </a:defRPr>
      </a:lvl1pPr>
    </p:titleStyle>
    <p:bodyStyle>
      <a:lvl1pPr marL="181822" indent="-181822" algn="l" defTabSz="727284" rtl="0" eaLnBrk="1" latinLnBrk="0" hangingPunct="1">
        <a:lnSpc>
          <a:spcPct val="90000"/>
        </a:lnSpc>
        <a:spcBef>
          <a:spcPts val="796"/>
        </a:spcBef>
        <a:buFont typeface="Arial" panose="020B0604020202020204" pitchFamily="34" charset="0"/>
        <a:buChar char="•"/>
        <a:defRPr sz="2227" kern="1200">
          <a:solidFill>
            <a:schemeClr val="tx1"/>
          </a:solidFill>
          <a:latin typeface="+mn-lt"/>
          <a:ea typeface="+mn-ea"/>
          <a:cs typeface="+mn-cs"/>
        </a:defRPr>
      </a:lvl1pPr>
      <a:lvl2pPr marL="545464" indent="-181822" algn="l" defTabSz="727284" rtl="0" eaLnBrk="1" latinLnBrk="0" hangingPunct="1">
        <a:lnSpc>
          <a:spcPct val="90000"/>
        </a:lnSpc>
        <a:spcBef>
          <a:spcPts val="397"/>
        </a:spcBef>
        <a:buFont typeface="Arial" panose="020B0604020202020204" pitchFamily="34" charset="0"/>
        <a:buChar char="•"/>
        <a:defRPr sz="1909" kern="1200">
          <a:solidFill>
            <a:schemeClr val="tx1"/>
          </a:solidFill>
          <a:latin typeface="+mn-lt"/>
          <a:ea typeface="+mn-ea"/>
          <a:cs typeface="+mn-cs"/>
        </a:defRPr>
      </a:lvl2pPr>
      <a:lvl3pPr marL="909106" indent="-181822" algn="l" defTabSz="727284" rtl="0" eaLnBrk="1" latinLnBrk="0" hangingPunct="1">
        <a:lnSpc>
          <a:spcPct val="90000"/>
        </a:lnSpc>
        <a:spcBef>
          <a:spcPts val="397"/>
        </a:spcBef>
        <a:buFont typeface="Arial" panose="020B0604020202020204" pitchFamily="34" charset="0"/>
        <a:buChar char="•"/>
        <a:defRPr sz="1590" kern="1200">
          <a:solidFill>
            <a:schemeClr val="tx1"/>
          </a:solidFill>
          <a:latin typeface="+mn-lt"/>
          <a:ea typeface="+mn-ea"/>
          <a:cs typeface="+mn-cs"/>
        </a:defRPr>
      </a:lvl3pPr>
      <a:lvl4pPr marL="1272748"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4pPr>
      <a:lvl5pPr marL="1636391"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5pPr>
      <a:lvl6pPr marL="2000033"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6pPr>
      <a:lvl7pPr marL="2363675"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7pPr>
      <a:lvl8pPr marL="2727317"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8pPr>
      <a:lvl9pPr marL="3090960" indent="-181822" algn="l" defTabSz="727284"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9pPr>
    </p:bodyStyle>
    <p:otherStyle>
      <a:defPPr>
        <a:defRPr lang="en-US"/>
      </a:defPPr>
      <a:lvl1pPr marL="0" algn="l" defTabSz="727284" rtl="0" eaLnBrk="1" latinLnBrk="0" hangingPunct="1">
        <a:defRPr sz="1432" kern="1200">
          <a:solidFill>
            <a:schemeClr val="tx1"/>
          </a:solidFill>
          <a:latin typeface="+mn-lt"/>
          <a:ea typeface="+mn-ea"/>
          <a:cs typeface="+mn-cs"/>
        </a:defRPr>
      </a:lvl1pPr>
      <a:lvl2pPr marL="363642" algn="l" defTabSz="727284" rtl="0" eaLnBrk="1" latinLnBrk="0" hangingPunct="1">
        <a:defRPr sz="1432" kern="1200">
          <a:solidFill>
            <a:schemeClr val="tx1"/>
          </a:solidFill>
          <a:latin typeface="+mn-lt"/>
          <a:ea typeface="+mn-ea"/>
          <a:cs typeface="+mn-cs"/>
        </a:defRPr>
      </a:lvl2pPr>
      <a:lvl3pPr marL="727284" algn="l" defTabSz="727284" rtl="0" eaLnBrk="1" latinLnBrk="0" hangingPunct="1">
        <a:defRPr sz="1432" kern="1200">
          <a:solidFill>
            <a:schemeClr val="tx1"/>
          </a:solidFill>
          <a:latin typeface="+mn-lt"/>
          <a:ea typeface="+mn-ea"/>
          <a:cs typeface="+mn-cs"/>
        </a:defRPr>
      </a:lvl3pPr>
      <a:lvl4pPr marL="1090927" algn="l" defTabSz="727284" rtl="0" eaLnBrk="1" latinLnBrk="0" hangingPunct="1">
        <a:defRPr sz="1432" kern="1200">
          <a:solidFill>
            <a:schemeClr val="tx1"/>
          </a:solidFill>
          <a:latin typeface="+mn-lt"/>
          <a:ea typeface="+mn-ea"/>
          <a:cs typeface="+mn-cs"/>
        </a:defRPr>
      </a:lvl4pPr>
      <a:lvl5pPr marL="1454569" algn="l" defTabSz="727284" rtl="0" eaLnBrk="1" latinLnBrk="0" hangingPunct="1">
        <a:defRPr sz="1432" kern="1200">
          <a:solidFill>
            <a:schemeClr val="tx1"/>
          </a:solidFill>
          <a:latin typeface="+mn-lt"/>
          <a:ea typeface="+mn-ea"/>
          <a:cs typeface="+mn-cs"/>
        </a:defRPr>
      </a:lvl5pPr>
      <a:lvl6pPr marL="1818211" algn="l" defTabSz="727284" rtl="0" eaLnBrk="1" latinLnBrk="0" hangingPunct="1">
        <a:defRPr sz="1432" kern="1200">
          <a:solidFill>
            <a:schemeClr val="tx1"/>
          </a:solidFill>
          <a:latin typeface="+mn-lt"/>
          <a:ea typeface="+mn-ea"/>
          <a:cs typeface="+mn-cs"/>
        </a:defRPr>
      </a:lvl6pPr>
      <a:lvl7pPr marL="2181853" algn="l" defTabSz="727284" rtl="0" eaLnBrk="1" latinLnBrk="0" hangingPunct="1">
        <a:defRPr sz="1432" kern="1200">
          <a:solidFill>
            <a:schemeClr val="tx1"/>
          </a:solidFill>
          <a:latin typeface="+mn-lt"/>
          <a:ea typeface="+mn-ea"/>
          <a:cs typeface="+mn-cs"/>
        </a:defRPr>
      </a:lvl7pPr>
      <a:lvl8pPr marL="2545496" algn="l" defTabSz="727284" rtl="0" eaLnBrk="1" latinLnBrk="0" hangingPunct="1">
        <a:defRPr sz="1432" kern="1200">
          <a:solidFill>
            <a:schemeClr val="tx1"/>
          </a:solidFill>
          <a:latin typeface="+mn-lt"/>
          <a:ea typeface="+mn-ea"/>
          <a:cs typeface="+mn-cs"/>
        </a:defRPr>
      </a:lvl8pPr>
      <a:lvl9pPr marL="2909138" algn="l" defTabSz="727284" rtl="0" eaLnBrk="1" latinLnBrk="0" hangingPunct="1">
        <a:defRPr sz="14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A8911EE0-D466-AC85-FEFA-BE2125E5D053}"/>
              </a:ext>
            </a:extLst>
          </p:cNvPr>
          <p:cNvPicPr>
            <a:picLocks noChangeAspect="1"/>
          </p:cNvPicPr>
          <p:nvPr/>
        </p:nvPicPr>
        <p:blipFill>
          <a:blip r:embed="rId2"/>
          <a:stretch>
            <a:fillRect/>
          </a:stretch>
        </p:blipFill>
        <p:spPr>
          <a:xfrm>
            <a:off x="2361405" y="1412075"/>
            <a:ext cx="2782095" cy="758122"/>
          </a:xfrm>
          <a:prstGeom prst="rect">
            <a:avLst/>
          </a:prstGeom>
          <a:noFill/>
        </p:spPr>
      </p:pic>
      <p:sp>
        <p:nvSpPr>
          <p:cNvPr id="11" name="Title 1">
            <a:extLst>
              <a:ext uri="{FF2B5EF4-FFF2-40B4-BE49-F238E27FC236}">
                <a16:creationId xmlns:a16="http://schemas.microsoft.com/office/drawing/2014/main" id="{DDB0D3E9-41CF-142E-AAFF-0E39A1377424}"/>
              </a:ext>
            </a:extLst>
          </p:cNvPr>
          <p:cNvSpPr txBox="1">
            <a:spLocks/>
          </p:cNvSpPr>
          <p:nvPr/>
        </p:nvSpPr>
        <p:spPr>
          <a:xfrm>
            <a:off x="2150881" y="2283628"/>
            <a:ext cx="4919568" cy="2297201"/>
          </a:xfrm>
          <a:prstGeom prst="rect">
            <a:avLst/>
          </a:prstGeom>
        </p:spPr>
        <p:txBody>
          <a:bodyPr vert="horz" lIns="87978" tIns="43989" rIns="87978" bIns="43989" rtlCol="0" anchor="t">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pPr defTabSz="879744">
              <a:defRPr/>
            </a:pPr>
            <a:r>
              <a:rPr lang="en-US" sz="3464" dirty="0">
                <a:solidFill>
                  <a:srgbClr val="000000"/>
                </a:solidFill>
                <a:latin typeface="Tenorite"/>
              </a:rPr>
              <a:t>Chamber of Commerce &amp; Industry Queensland Wellness Program </a:t>
            </a:r>
          </a:p>
        </p:txBody>
      </p:sp>
      <p:sp>
        <p:nvSpPr>
          <p:cNvPr id="12" name="Subtitle 2">
            <a:extLst>
              <a:ext uri="{FF2B5EF4-FFF2-40B4-BE49-F238E27FC236}">
                <a16:creationId xmlns:a16="http://schemas.microsoft.com/office/drawing/2014/main" id="{CFA4C9AC-C2BB-F10C-30FC-36B32CBB5F3E}"/>
              </a:ext>
            </a:extLst>
          </p:cNvPr>
          <p:cNvSpPr txBox="1">
            <a:spLocks/>
          </p:cNvSpPr>
          <p:nvPr/>
        </p:nvSpPr>
        <p:spPr>
          <a:xfrm>
            <a:off x="2150880" y="4086031"/>
            <a:ext cx="5985239" cy="1254599"/>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defRPr/>
            </a:pPr>
            <a:r>
              <a:rPr lang="en-US" sz="3079" dirty="0">
                <a:solidFill>
                  <a:srgbClr val="000000"/>
                </a:solidFill>
                <a:latin typeface="Tenorite"/>
              </a:rPr>
              <a:t>Promotional Social tile templates</a:t>
            </a:r>
          </a:p>
          <a:p>
            <a:pPr defTabSz="879744">
              <a:spcBef>
                <a:spcPts val="962"/>
              </a:spcBef>
              <a:defRPr/>
            </a:pPr>
            <a:r>
              <a:rPr lang="en-US" sz="1732" dirty="0">
                <a:solidFill>
                  <a:srgbClr val="000000"/>
                </a:solidFill>
                <a:latin typeface="Tenorite"/>
              </a:rPr>
              <a:t>Size: Square Social time – LinkedIn, Facebook, Instagram, Twitter (1080px x 1080px (28.575cm x 28.575cm))</a:t>
            </a:r>
          </a:p>
        </p:txBody>
      </p:sp>
      <p:sp>
        <p:nvSpPr>
          <p:cNvPr id="13" name="Subtitle 2">
            <a:extLst>
              <a:ext uri="{FF2B5EF4-FFF2-40B4-BE49-F238E27FC236}">
                <a16:creationId xmlns:a16="http://schemas.microsoft.com/office/drawing/2014/main" id="{14BE2EC2-527F-B212-A3D2-371384A41CD3}"/>
              </a:ext>
            </a:extLst>
          </p:cNvPr>
          <p:cNvSpPr txBox="1">
            <a:spLocks/>
          </p:cNvSpPr>
          <p:nvPr/>
        </p:nvSpPr>
        <p:spPr>
          <a:xfrm>
            <a:off x="2150880" y="5457821"/>
            <a:ext cx="5282989" cy="3370423"/>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pPr>
            <a:r>
              <a:rPr lang="en-US" sz="1732" dirty="0">
                <a:solidFill>
                  <a:srgbClr val="000000"/>
                </a:solidFill>
                <a:latin typeface="Tenorite"/>
              </a:rPr>
              <a:t>These tiles are editable, insert your logo and event details. Feel free to use your own design or change these as much as you like. You know better what will resonate with your local audience the most!</a:t>
            </a:r>
          </a:p>
          <a:p>
            <a:pPr defTabSz="879744">
              <a:spcBef>
                <a:spcPts val="962"/>
              </a:spcBef>
            </a:pPr>
            <a:r>
              <a:rPr lang="en-US" sz="1732" dirty="0">
                <a:solidFill>
                  <a:srgbClr val="000000"/>
                </a:solidFill>
                <a:latin typeface="Tenorite"/>
              </a:rPr>
              <a:t>We recommend opening this file in the PowerPoint program rather than in the internet browser.</a:t>
            </a:r>
          </a:p>
          <a:p>
            <a:pPr defTabSz="879744">
              <a:spcBef>
                <a:spcPts val="962"/>
              </a:spcBef>
            </a:pPr>
            <a:r>
              <a:rPr lang="en-US" sz="1732" dirty="0">
                <a:solidFill>
                  <a:srgbClr val="000000"/>
                </a:solidFill>
                <a:latin typeface="Tenorite"/>
              </a:rPr>
              <a:t>Please note, the images are copyrighted and can only be used for the purpose of Business Wellness Program promotional materials.</a:t>
            </a:r>
          </a:p>
        </p:txBody>
      </p:sp>
    </p:spTree>
    <p:extLst>
      <p:ext uri="{BB962C8B-B14F-4D97-AF65-F5344CB8AC3E}">
        <p14:creationId xmlns:p14="http://schemas.microsoft.com/office/powerpoint/2010/main" val="96291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975B7870-3C12-EA88-CA8A-BF121801C7BE}"/>
              </a:ext>
            </a:extLst>
          </p:cNvPr>
          <p:cNvPicPr>
            <a:picLocks noChangeAspect="1"/>
          </p:cNvPicPr>
          <p:nvPr/>
        </p:nvPicPr>
        <p:blipFill rotWithShape="1">
          <a:blip r:embed="rId2"/>
          <a:srcRect l="9986" r="702"/>
          <a:stretch/>
        </p:blipFill>
        <p:spPr>
          <a:xfrm flipH="1" flipV="1">
            <a:off x="0" y="-68152"/>
            <a:ext cx="10287000" cy="10423304"/>
          </a:xfrm>
          <a:prstGeom prst="rect">
            <a:avLst/>
          </a:prstGeom>
        </p:spPr>
      </p:pic>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599134" y="5672079"/>
            <a:ext cx="5090859" cy="5090859"/>
          </a:xfrm>
          <a:prstGeom prst="rect">
            <a:avLst/>
          </a:prstGeom>
        </p:spPr>
      </p:pic>
      <p:sp>
        <p:nvSpPr>
          <p:cNvPr id="19" name="Subtitle 2">
            <a:extLst>
              <a:ext uri="{FF2B5EF4-FFF2-40B4-BE49-F238E27FC236}">
                <a16:creationId xmlns:a16="http://schemas.microsoft.com/office/drawing/2014/main" id="{FC230166-93F6-0628-3355-B91246E32F77}"/>
              </a:ext>
            </a:extLst>
          </p:cNvPr>
          <p:cNvSpPr txBox="1">
            <a:spLocks/>
          </p:cNvSpPr>
          <p:nvPr/>
        </p:nvSpPr>
        <p:spPr>
          <a:xfrm>
            <a:off x="1178988" y="500200"/>
            <a:ext cx="7929023" cy="1926372"/>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defTabSz="879744">
              <a:spcBef>
                <a:spcPts val="962"/>
              </a:spcBef>
              <a:defRPr/>
            </a:pPr>
            <a:r>
              <a:rPr lang="en-AU" sz="4000" dirty="0">
                <a:solidFill>
                  <a:srgbClr val="3C5C8F"/>
                </a:solidFill>
                <a:latin typeface="Tenorite"/>
              </a:rPr>
              <a:t>Please join the ABC Chamber of Commerce at our monthly </a:t>
            </a:r>
            <a:br>
              <a:rPr lang="en-AU" sz="4000" dirty="0">
                <a:solidFill>
                  <a:srgbClr val="3C5C8F"/>
                </a:solidFill>
                <a:latin typeface="Tenorite"/>
              </a:rPr>
            </a:br>
            <a:r>
              <a:rPr lang="en-AU" sz="4800" b="1" dirty="0">
                <a:solidFill>
                  <a:srgbClr val="3C5C8F"/>
                </a:solidFill>
                <a:latin typeface="Tenorite"/>
              </a:rPr>
              <a:t>Business Open House Event</a:t>
            </a:r>
          </a:p>
        </p:txBody>
      </p:sp>
      <p:sp>
        <p:nvSpPr>
          <p:cNvPr id="20" name="Subtitle 2">
            <a:extLst>
              <a:ext uri="{FF2B5EF4-FFF2-40B4-BE49-F238E27FC236}">
                <a16:creationId xmlns:a16="http://schemas.microsoft.com/office/drawing/2014/main" id="{6238D2CF-96AF-EDBA-DCB6-E2E36EDC1B83}"/>
              </a:ext>
            </a:extLst>
          </p:cNvPr>
          <p:cNvSpPr txBox="1">
            <a:spLocks/>
          </p:cNvSpPr>
          <p:nvPr/>
        </p:nvSpPr>
        <p:spPr>
          <a:xfrm>
            <a:off x="1770417" y="2834358"/>
            <a:ext cx="6746166" cy="3036557"/>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defTabSz="879744">
              <a:lnSpc>
                <a:spcPct val="100000"/>
              </a:lnSpc>
              <a:spcBef>
                <a:spcPts val="577"/>
              </a:spcBef>
            </a:pPr>
            <a:r>
              <a:rPr lang="en-AU" sz="4400" b="1" dirty="0">
                <a:solidFill>
                  <a:srgbClr val="A86040"/>
                </a:solidFill>
                <a:latin typeface="Tenorite"/>
              </a:rPr>
              <a:t>Date: dd Month, year</a:t>
            </a:r>
          </a:p>
          <a:p>
            <a:pPr algn="ctr" defTabSz="879744">
              <a:lnSpc>
                <a:spcPct val="100000"/>
              </a:lnSpc>
              <a:spcBef>
                <a:spcPts val="577"/>
              </a:spcBef>
            </a:pPr>
            <a:r>
              <a:rPr lang="en-AU" sz="4400" b="1" dirty="0">
                <a:solidFill>
                  <a:srgbClr val="A86040"/>
                </a:solidFill>
                <a:latin typeface="Tenorite"/>
              </a:rPr>
              <a:t>Time: </a:t>
            </a:r>
          </a:p>
          <a:p>
            <a:pPr algn="ctr" defTabSz="879744">
              <a:lnSpc>
                <a:spcPct val="100000"/>
              </a:lnSpc>
              <a:spcBef>
                <a:spcPts val="577"/>
              </a:spcBef>
            </a:pPr>
            <a:r>
              <a:rPr lang="en-AU" sz="4400" b="1" dirty="0">
                <a:solidFill>
                  <a:srgbClr val="A86040"/>
                </a:solidFill>
                <a:latin typeface="Tenorite"/>
              </a:rPr>
              <a:t>Event venue: ABC Chamber of Commerce, </a:t>
            </a:r>
            <a:endParaRPr lang="en-AU" sz="1924" b="1" dirty="0">
              <a:solidFill>
                <a:srgbClr val="A86040"/>
              </a:solidFill>
              <a:latin typeface="Tenorite"/>
            </a:endParaRPr>
          </a:p>
        </p:txBody>
      </p:sp>
      <p:sp>
        <p:nvSpPr>
          <p:cNvPr id="25" name="Rectangle 24">
            <a:extLst>
              <a:ext uri="{FF2B5EF4-FFF2-40B4-BE49-F238E27FC236}">
                <a16:creationId xmlns:a16="http://schemas.microsoft.com/office/drawing/2014/main" id="{1664F0D1-6F86-A152-2DD4-D344D349998A}"/>
              </a:ext>
            </a:extLst>
          </p:cNvPr>
          <p:cNvSpPr/>
          <p:nvPr/>
        </p:nvSpPr>
        <p:spPr>
          <a:xfrm>
            <a:off x="737597" y="8708638"/>
            <a:ext cx="2782557" cy="1022998"/>
          </a:xfrm>
          <a:prstGeom prst="rect">
            <a:avLst/>
          </a:prstGeom>
          <a:noFill/>
          <a:ln w="28575" cap="flat" cmpd="sng" algn="ctr">
            <a:solidFill>
              <a:srgbClr val="83B4E3">
                <a:shade val="50000"/>
              </a:srgbClr>
            </a:solidFill>
            <a:prstDash val="sysDash"/>
            <a:miter lim="800000"/>
          </a:ln>
          <a:effectLst/>
        </p:spPr>
        <p:txBody>
          <a:bodyPr rtlCol="0" anchor="ctr"/>
          <a:lstStyle/>
          <a:p>
            <a:pPr algn="ctr" defTabSz="879744">
              <a:defRPr/>
            </a:pPr>
            <a:endParaRPr lang="en-AU" sz="1732" kern="0">
              <a:solidFill>
                <a:srgbClr val="FFFFFF"/>
              </a:solidFill>
              <a:latin typeface="Tenorite"/>
            </a:endParaRPr>
          </a:p>
        </p:txBody>
      </p:sp>
      <p:sp>
        <p:nvSpPr>
          <p:cNvPr id="26" name="Subtitle 2">
            <a:extLst>
              <a:ext uri="{FF2B5EF4-FFF2-40B4-BE49-F238E27FC236}">
                <a16:creationId xmlns:a16="http://schemas.microsoft.com/office/drawing/2014/main" id="{F1BB8F68-5F13-32AB-EF89-41FAED20CF9D}"/>
              </a:ext>
            </a:extLst>
          </p:cNvPr>
          <p:cNvSpPr txBox="1">
            <a:spLocks/>
          </p:cNvSpPr>
          <p:nvPr/>
        </p:nvSpPr>
        <p:spPr>
          <a:xfrm>
            <a:off x="1253324" y="9045701"/>
            <a:ext cx="1751106" cy="348872"/>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pPr>
            <a:r>
              <a:rPr lang="en-AU" sz="1924" dirty="0">
                <a:solidFill>
                  <a:srgbClr val="3C5C8F"/>
                </a:solidFill>
                <a:latin typeface="Tenorite"/>
              </a:rPr>
              <a:t>Chamber Logo</a:t>
            </a:r>
          </a:p>
        </p:txBody>
      </p:sp>
    </p:spTree>
    <p:extLst>
      <p:ext uri="{BB962C8B-B14F-4D97-AF65-F5344CB8AC3E}">
        <p14:creationId xmlns:p14="http://schemas.microsoft.com/office/powerpoint/2010/main" val="196161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E24467-A406-9137-CD6B-55968F5A8D72}"/>
              </a:ext>
            </a:extLst>
          </p:cNvPr>
          <p:cNvPicPr>
            <a:picLocks noChangeAspect="1"/>
          </p:cNvPicPr>
          <p:nvPr/>
        </p:nvPicPr>
        <p:blipFill rotWithShape="1">
          <a:blip r:embed="rId2"/>
          <a:srcRect r="16740"/>
          <a:stretch/>
        </p:blipFill>
        <p:spPr>
          <a:xfrm>
            <a:off x="0" y="0"/>
            <a:ext cx="11138771" cy="10287000"/>
          </a:xfrm>
          <a:prstGeom prst="rect">
            <a:avLst/>
          </a:prstGeom>
        </p:spPr>
      </p:pic>
      <p:pic>
        <p:nvPicPr>
          <p:cNvPr id="5" name="Picture 8">
            <a:extLst>
              <a:ext uri="{FF2B5EF4-FFF2-40B4-BE49-F238E27FC236}">
                <a16:creationId xmlns:a16="http://schemas.microsoft.com/office/drawing/2014/main" id="{E3CBCD60-E944-6C74-E4CC-0E1478ABE6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648982" y="6375748"/>
            <a:ext cx="4533242" cy="4533242"/>
          </a:xfrm>
          <a:prstGeom prst="rect">
            <a:avLst/>
          </a:prstGeom>
        </p:spPr>
      </p:pic>
      <p:sp>
        <p:nvSpPr>
          <p:cNvPr id="6" name="Subtitle 2">
            <a:extLst>
              <a:ext uri="{FF2B5EF4-FFF2-40B4-BE49-F238E27FC236}">
                <a16:creationId xmlns:a16="http://schemas.microsoft.com/office/drawing/2014/main" id="{88CB74C8-D254-22C6-3097-EAECB792D83D}"/>
              </a:ext>
            </a:extLst>
          </p:cNvPr>
          <p:cNvSpPr txBox="1">
            <a:spLocks/>
          </p:cNvSpPr>
          <p:nvPr/>
        </p:nvSpPr>
        <p:spPr>
          <a:xfrm>
            <a:off x="737597" y="737634"/>
            <a:ext cx="7929023" cy="1926372"/>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defRPr/>
            </a:pPr>
            <a:r>
              <a:rPr lang="en-AU" sz="4000" dirty="0">
                <a:latin typeface="Tenorite"/>
              </a:rPr>
              <a:t>Please join the ABC Chamber of Commerce at our monthly </a:t>
            </a:r>
            <a:br>
              <a:rPr lang="en-AU" sz="4000" dirty="0">
                <a:latin typeface="Tenorite"/>
              </a:rPr>
            </a:br>
            <a:r>
              <a:rPr lang="en-AU" sz="4800" b="1" dirty="0">
                <a:latin typeface="Tenorite"/>
              </a:rPr>
              <a:t>Business Open House Event</a:t>
            </a:r>
          </a:p>
        </p:txBody>
      </p:sp>
      <p:sp>
        <p:nvSpPr>
          <p:cNvPr id="7" name="Subtitle 2">
            <a:extLst>
              <a:ext uri="{FF2B5EF4-FFF2-40B4-BE49-F238E27FC236}">
                <a16:creationId xmlns:a16="http://schemas.microsoft.com/office/drawing/2014/main" id="{95AEB194-3983-41C5-9930-3B531ED4B21B}"/>
              </a:ext>
            </a:extLst>
          </p:cNvPr>
          <p:cNvSpPr txBox="1">
            <a:spLocks/>
          </p:cNvSpPr>
          <p:nvPr/>
        </p:nvSpPr>
        <p:spPr>
          <a:xfrm>
            <a:off x="737597" y="5116717"/>
            <a:ext cx="6746166" cy="3036557"/>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lnSpc>
                <a:spcPct val="100000"/>
              </a:lnSpc>
              <a:spcBef>
                <a:spcPts val="577"/>
              </a:spcBef>
            </a:pPr>
            <a:r>
              <a:rPr lang="en-AU" sz="4400" b="1" dirty="0">
                <a:solidFill>
                  <a:schemeClr val="bg1"/>
                </a:solidFill>
                <a:latin typeface="Tenorite"/>
              </a:rPr>
              <a:t>Date: dd Month, year</a:t>
            </a:r>
          </a:p>
          <a:p>
            <a:pPr defTabSz="879744">
              <a:lnSpc>
                <a:spcPct val="100000"/>
              </a:lnSpc>
              <a:spcBef>
                <a:spcPts val="577"/>
              </a:spcBef>
            </a:pPr>
            <a:r>
              <a:rPr lang="en-AU" sz="4400" b="1" dirty="0">
                <a:solidFill>
                  <a:schemeClr val="bg1"/>
                </a:solidFill>
                <a:latin typeface="Tenorite"/>
              </a:rPr>
              <a:t>Time: </a:t>
            </a:r>
          </a:p>
          <a:p>
            <a:pPr defTabSz="879744">
              <a:lnSpc>
                <a:spcPct val="100000"/>
              </a:lnSpc>
              <a:spcBef>
                <a:spcPts val="577"/>
              </a:spcBef>
            </a:pPr>
            <a:r>
              <a:rPr lang="en-AU" sz="4400" b="1" dirty="0">
                <a:solidFill>
                  <a:schemeClr val="bg1"/>
                </a:solidFill>
                <a:latin typeface="Tenorite"/>
              </a:rPr>
              <a:t>Event venue: ABC Chamber of Commerce, </a:t>
            </a:r>
            <a:endParaRPr lang="en-AU" sz="1924" b="1" dirty="0">
              <a:solidFill>
                <a:schemeClr val="bg1"/>
              </a:solidFill>
              <a:latin typeface="Tenorite"/>
            </a:endParaRPr>
          </a:p>
        </p:txBody>
      </p:sp>
      <p:sp>
        <p:nvSpPr>
          <p:cNvPr id="8" name="Rectangle 7">
            <a:extLst>
              <a:ext uri="{FF2B5EF4-FFF2-40B4-BE49-F238E27FC236}">
                <a16:creationId xmlns:a16="http://schemas.microsoft.com/office/drawing/2014/main" id="{EAA86EA0-21DC-A641-B17E-905233E9CCC7}"/>
              </a:ext>
            </a:extLst>
          </p:cNvPr>
          <p:cNvSpPr/>
          <p:nvPr/>
        </p:nvSpPr>
        <p:spPr>
          <a:xfrm>
            <a:off x="737597" y="8708638"/>
            <a:ext cx="2782557" cy="1022998"/>
          </a:xfrm>
          <a:prstGeom prst="rect">
            <a:avLst/>
          </a:prstGeom>
          <a:noFill/>
          <a:ln w="28575" cap="flat" cmpd="sng" algn="ctr">
            <a:solidFill>
              <a:srgbClr val="83B4E3">
                <a:shade val="50000"/>
              </a:srgbClr>
            </a:solidFill>
            <a:prstDash val="sysDash"/>
            <a:miter lim="800000"/>
          </a:ln>
          <a:effectLst/>
        </p:spPr>
        <p:txBody>
          <a:bodyPr rtlCol="0" anchor="ctr"/>
          <a:lstStyle/>
          <a:p>
            <a:pPr algn="ctr" defTabSz="879744">
              <a:defRPr/>
            </a:pPr>
            <a:endParaRPr lang="en-AU" sz="1732" kern="0">
              <a:solidFill>
                <a:schemeClr val="bg1"/>
              </a:solidFill>
              <a:latin typeface="Tenorite"/>
            </a:endParaRPr>
          </a:p>
        </p:txBody>
      </p:sp>
      <p:sp>
        <p:nvSpPr>
          <p:cNvPr id="9" name="Subtitle 2">
            <a:extLst>
              <a:ext uri="{FF2B5EF4-FFF2-40B4-BE49-F238E27FC236}">
                <a16:creationId xmlns:a16="http://schemas.microsoft.com/office/drawing/2014/main" id="{CFD43AF4-CC8D-80A5-053E-746F7004CD14}"/>
              </a:ext>
            </a:extLst>
          </p:cNvPr>
          <p:cNvSpPr txBox="1">
            <a:spLocks/>
          </p:cNvSpPr>
          <p:nvPr/>
        </p:nvSpPr>
        <p:spPr>
          <a:xfrm>
            <a:off x="1253324" y="9045701"/>
            <a:ext cx="1751106" cy="348872"/>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pPr>
            <a:r>
              <a:rPr lang="en-AU" sz="1924" dirty="0">
                <a:latin typeface="Tenorite"/>
              </a:rPr>
              <a:t>Chamber Logo</a:t>
            </a:r>
          </a:p>
        </p:txBody>
      </p:sp>
      <p:sp>
        <p:nvSpPr>
          <p:cNvPr id="14" name="Subtitle 2">
            <a:extLst>
              <a:ext uri="{FF2B5EF4-FFF2-40B4-BE49-F238E27FC236}">
                <a16:creationId xmlns:a16="http://schemas.microsoft.com/office/drawing/2014/main" id="{E7AA132A-41C0-96A1-BBC6-0E9EF84A8F0F}"/>
              </a:ext>
            </a:extLst>
          </p:cNvPr>
          <p:cNvSpPr txBox="1">
            <a:spLocks/>
          </p:cNvSpPr>
          <p:nvPr/>
        </p:nvSpPr>
        <p:spPr>
          <a:xfrm>
            <a:off x="737597" y="3358884"/>
            <a:ext cx="7929023" cy="875078"/>
          </a:xfrm>
          <a:prstGeom prst="rect">
            <a:avLst/>
          </a:prstGeom>
        </p:spPr>
        <p:txBody>
          <a:bodyPr vert="horz" lIns="87978" tIns="43989" rIns="87978" bIns="43989"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79744">
              <a:spcBef>
                <a:spcPts val="962"/>
              </a:spcBef>
              <a:defRPr/>
            </a:pPr>
            <a:r>
              <a:rPr lang="en-AU" sz="4000" dirty="0">
                <a:latin typeface="Tenorite"/>
              </a:rPr>
              <a:t>Tagline</a:t>
            </a:r>
            <a:endParaRPr lang="en-AU" sz="4800" b="1" dirty="0">
              <a:latin typeface="Tenorite"/>
            </a:endParaRPr>
          </a:p>
        </p:txBody>
      </p:sp>
    </p:spTree>
    <p:extLst>
      <p:ext uri="{BB962C8B-B14F-4D97-AF65-F5344CB8AC3E}">
        <p14:creationId xmlns:p14="http://schemas.microsoft.com/office/powerpoint/2010/main" val="29323897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CIQ BWP colours">
      <a:dk1>
        <a:srgbClr val="000000"/>
      </a:dk1>
      <a:lt1>
        <a:srgbClr val="FFFFFF"/>
      </a:lt1>
      <a:dk2>
        <a:srgbClr val="3C5C8F"/>
      </a:dk2>
      <a:lt2>
        <a:srgbClr val="E7E6E6"/>
      </a:lt2>
      <a:accent1>
        <a:srgbClr val="83B4E3"/>
      </a:accent1>
      <a:accent2>
        <a:srgbClr val="D0E5F5"/>
      </a:accent2>
      <a:accent3>
        <a:srgbClr val="3C5C8F"/>
      </a:accent3>
      <a:accent4>
        <a:srgbClr val="D0E5F5"/>
      </a:accent4>
      <a:accent5>
        <a:srgbClr val="FFAA85"/>
      </a:accent5>
      <a:accent6>
        <a:srgbClr val="FF8954"/>
      </a:accent6>
      <a:hlink>
        <a:srgbClr val="3C5C8F"/>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180</Words>
  <Application>Microsoft Office PowerPoint</Application>
  <PresentationFormat>Custom</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Calibri Light</vt:lpstr>
      <vt:lpstr>Tenorite</vt:lpstr>
      <vt:lpstr>Office Theme</vt:lpstr>
      <vt:lpstr>1_Office Theme</vt:lpstr>
      <vt:lpstr>2_Office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Casey</dc:creator>
  <cp:lastModifiedBy>Taryn Casey</cp:lastModifiedBy>
  <cp:revision>1</cp:revision>
  <dcterms:created xsi:type="dcterms:W3CDTF">2022-11-30T05:45:24Z</dcterms:created>
  <dcterms:modified xsi:type="dcterms:W3CDTF">2022-11-30T06:09:23Z</dcterms:modified>
</cp:coreProperties>
</file>